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3" r:id="rId4"/>
    <p:sldId id="262" r:id="rId5"/>
    <p:sldId id="259" r:id="rId6"/>
    <p:sldId id="261" r:id="rId7"/>
    <p:sldId id="260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80" r:id="rId18"/>
    <p:sldId id="277" r:id="rId19"/>
    <p:sldId id="276" r:id="rId20"/>
    <p:sldId id="278" r:id="rId21"/>
    <p:sldId id="275" r:id="rId22"/>
    <p:sldId id="279" r:id="rId23"/>
    <p:sldId id="281" r:id="rId24"/>
    <p:sldId id="283" r:id="rId25"/>
    <p:sldId id="258" r:id="rId26"/>
    <p:sldId id="282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7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70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97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66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83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36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09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79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16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05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29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51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D25D-A739-495E-9CCD-C8D0920ADB47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984B-83A5-479D-8DAF-6BC159B6B4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63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60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6" y="171289"/>
            <a:ext cx="6523629" cy="655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9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051" y="4590879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3" idx="2"/>
            <a:endCxn id="20" idx="0"/>
          </p:cNvCxnSpPr>
          <p:nvPr/>
        </p:nvCxnSpPr>
        <p:spPr>
          <a:xfrm flipH="1">
            <a:off x="3096791" y="2259726"/>
            <a:ext cx="1637732" cy="57093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00939" y="459087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95827" y="459087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91511" y="4590876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38839" y="283065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33727" y="283065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29411" y="2830656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76571" y="115425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71459" y="1154257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3" idx="2"/>
            <a:endCxn id="21" idx="0"/>
          </p:cNvCxnSpPr>
          <p:nvPr/>
        </p:nvCxnSpPr>
        <p:spPr>
          <a:xfrm>
            <a:off x="4734523" y="2259726"/>
            <a:ext cx="1357156" cy="57093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  <a:endCxn id="21" idx="0"/>
          </p:cNvCxnSpPr>
          <p:nvPr/>
        </p:nvCxnSpPr>
        <p:spPr>
          <a:xfrm flipH="1">
            <a:off x="6091679" y="2259726"/>
            <a:ext cx="1637732" cy="57093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22" idx="0"/>
          </p:cNvCxnSpPr>
          <p:nvPr/>
        </p:nvCxnSpPr>
        <p:spPr>
          <a:xfrm>
            <a:off x="7729411" y="2259726"/>
            <a:ext cx="1357952" cy="57093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2"/>
            <a:endCxn id="17" idx="0"/>
          </p:cNvCxnSpPr>
          <p:nvPr/>
        </p:nvCxnSpPr>
        <p:spPr>
          <a:xfrm>
            <a:off x="3096791" y="3936126"/>
            <a:ext cx="1562100" cy="65475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5" idx="0"/>
          </p:cNvCxnSpPr>
          <p:nvPr/>
        </p:nvCxnSpPr>
        <p:spPr>
          <a:xfrm flipH="1">
            <a:off x="1664003" y="3936126"/>
            <a:ext cx="1432788" cy="654753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2"/>
            <a:endCxn id="17" idx="0"/>
          </p:cNvCxnSpPr>
          <p:nvPr/>
        </p:nvCxnSpPr>
        <p:spPr>
          <a:xfrm flipH="1">
            <a:off x="4658891" y="3936126"/>
            <a:ext cx="1432788" cy="65475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18" idx="0"/>
          </p:cNvCxnSpPr>
          <p:nvPr/>
        </p:nvCxnSpPr>
        <p:spPr>
          <a:xfrm>
            <a:off x="6091679" y="3936126"/>
            <a:ext cx="1562100" cy="65475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2"/>
            <a:endCxn id="19" idx="0"/>
          </p:cNvCxnSpPr>
          <p:nvPr/>
        </p:nvCxnSpPr>
        <p:spPr>
          <a:xfrm>
            <a:off x="9087363" y="3936125"/>
            <a:ext cx="1562100" cy="65475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0"/>
            <a:endCxn id="22" idx="2"/>
          </p:cNvCxnSpPr>
          <p:nvPr/>
        </p:nvCxnSpPr>
        <p:spPr>
          <a:xfrm flipV="1">
            <a:off x="7653779" y="3936125"/>
            <a:ext cx="1433584" cy="65475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2"/>
          </p:cNvCxnSpPr>
          <p:nvPr/>
        </p:nvCxnSpPr>
        <p:spPr>
          <a:xfrm>
            <a:off x="1664003" y="5696348"/>
            <a:ext cx="0" cy="87209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658891" y="5696345"/>
            <a:ext cx="0" cy="87209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649002" y="5696345"/>
            <a:ext cx="0" cy="87209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649463" y="5696345"/>
            <a:ext cx="0" cy="87209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2383" y="234324"/>
            <a:ext cx="418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Unser Neocortex-Modell bisher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32623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75" y="1042235"/>
            <a:ext cx="6578825" cy="579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6050" y="1127761"/>
            <a:ext cx="5226069" cy="456858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Region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2383" y="234324"/>
            <a:ext cx="3196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Schichten im Neocortex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58388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" y="1066800"/>
            <a:ext cx="6578825" cy="57912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32383" y="234324"/>
            <a:ext cx="362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Minicolumns</a:t>
            </a:r>
            <a:r>
              <a:rPr lang="de-DE" sz="2400" b="1" dirty="0" smtClean="0"/>
              <a:t> im Neocortex</a:t>
            </a:r>
            <a:endParaRPr lang="de-DE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92" y="297180"/>
            <a:ext cx="3331845" cy="646176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318760" y="297180"/>
            <a:ext cx="2804160" cy="13411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03520" y="2689860"/>
            <a:ext cx="2832972" cy="2514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49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2" y="234324"/>
            <a:ext cx="3331845" cy="646176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9558323" y="234324"/>
            <a:ext cx="2505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Neuronenmodelle</a:t>
            </a:r>
            <a:endParaRPr lang="de-DE" sz="2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303520" y="2689860"/>
            <a:ext cx="2832972" cy="2514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40" y="848359"/>
            <a:ext cx="6667500" cy="558072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3360420" y="4648200"/>
            <a:ext cx="2689860" cy="20574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60420" y="4983480"/>
            <a:ext cx="2545080" cy="19812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02919" y="695989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Hawkins, Ahmad (2016)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8089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01" y="133114"/>
            <a:ext cx="7534701" cy="603866"/>
          </a:xfrm>
        </p:spPr>
        <p:txBody>
          <a:bodyPr>
            <a:normAutofit/>
          </a:bodyPr>
          <a:lstStyle/>
          <a:p>
            <a:r>
              <a:rPr lang="de-DE" sz="2800" dirty="0" err="1" smtClean="0"/>
              <a:t>Sparse</a:t>
            </a:r>
            <a:r>
              <a:rPr lang="de-DE" sz="2800" dirty="0" smtClean="0"/>
              <a:t> Distributed </a:t>
            </a:r>
            <a:r>
              <a:rPr lang="de-DE" sz="2800" dirty="0" err="1" smtClean="0"/>
              <a:t>Representations</a:t>
            </a:r>
            <a:endParaRPr lang="de-DE" sz="2800" dirty="0"/>
          </a:p>
        </p:txBody>
      </p:sp>
      <p:pic>
        <p:nvPicPr>
          <p:cNvPr id="4" name="Neurons firing in the auditory cortex of the brain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70995" y="943046"/>
            <a:ext cx="5445457" cy="5445457"/>
          </a:xfrm>
        </p:spPr>
      </p:pic>
    </p:spTree>
    <p:extLst>
      <p:ext uri="{BB962C8B-B14F-4D97-AF65-F5344CB8AC3E}">
        <p14:creationId xmlns:p14="http://schemas.microsoft.com/office/powerpoint/2010/main" val="156097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11676" y="341876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311676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311676" y="454243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28100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28100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28100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12680" y="341876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12680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12680" y="454243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9104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9104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29104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</a:t>
            </a: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80047"/>
              </p:ext>
            </p:extLst>
          </p:nvPr>
        </p:nvGraphicFramePr>
        <p:xfrm>
          <a:off x="4411568" y="634620"/>
          <a:ext cx="6806891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</a:tblGrid>
              <a:tr h="447227">
                <a:tc>
                  <a:txBody>
                    <a:bodyPr/>
                    <a:lstStyle/>
                    <a:p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1311676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1928100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2512680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29104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Arrow Connector 25"/>
          <p:cNvCxnSpPr>
            <a:stCxn id="21" idx="0"/>
            <a:endCxn id="4" idx="4"/>
          </p:cNvCxnSpPr>
          <p:nvPr/>
        </p:nvCxnSpPr>
        <p:spPr>
          <a:xfrm flipV="1">
            <a:off x="1543688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0"/>
            <a:endCxn id="7" idx="4"/>
          </p:cNvCxnSpPr>
          <p:nvPr/>
        </p:nvCxnSpPr>
        <p:spPr>
          <a:xfrm flipV="1">
            <a:off x="2160112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0"/>
            <a:endCxn id="10" idx="4"/>
          </p:cNvCxnSpPr>
          <p:nvPr/>
        </p:nvCxnSpPr>
        <p:spPr>
          <a:xfrm flipV="1">
            <a:off x="2744692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  <a:endCxn id="13" idx="4"/>
          </p:cNvCxnSpPr>
          <p:nvPr/>
        </p:nvCxnSpPr>
        <p:spPr>
          <a:xfrm flipV="1">
            <a:off x="3361116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91453" y="698311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91453" y="1270381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7600" y="74565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Firing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2367600" y="1267053"/>
            <a:ext cx="11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Predictive</a:t>
            </a:r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243438" y="482222"/>
            <a:ext cx="2434634" cy="2101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1591453" y="18758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7600" y="1872503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Inactive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868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11676" y="341876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311676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311676" y="454243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28100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28100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28100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12680" y="341876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12680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12680" y="454243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9104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9104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29104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</a:t>
            </a: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80047"/>
              </p:ext>
            </p:extLst>
          </p:nvPr>
        </p:nvGraphicFramePr>
        <p:xfrm>
          <a:off x="4411568" y="634620"/>
          <a:ext cx="6806891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</a:tblGrid>
              <a:tr h="447227">
                <a:tc>
                  <a:txBody>
                    <a:bodyPr/>
                    <a:lstStyle/>
                    <a:p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1311676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1928100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2512680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29104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Arrow Connector 25"/>
          <p:cNvCxnSpPr>
            <a:stCxn id="21" idx="0"/>
            <a:endCxn id="4" idx="4"/>
          </p:cNvCxnSpPr>
          <p:nvPr/>
        </p:nvCxnSpPr>
        <p:spPr>
          <a:xfrm flipV="1">
            <a:off x="1543688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0"/>
            <a:endCxn id="7" idx="4"/>
          </p:cNvCxnSpPr>
          <p:nvPr/>
        </p:nvCxnSpPr>
        <p:spPr>
          <a:xfrm flipV="1">
            <a:off x="2160112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0"/>
            <a:endCxn id="10" idx="4"/>
          </p:cNvCxnSpPr>
          <p:nvPr/>
        </p:nvCxnSpPr>
        <p:spPr>
          <a:xfrm flipV="1">
            <a:off x="2744692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  <a:endCxn id="13" idx="4"/>
          </p:cNvCxnSpPr>
          <p:nvPr/>
        </p:nvCxnSpPr>
        <p:spPr>
          <a:xfrm flipV="1">
            <a:off x="3361116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91453" y="698311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91453" y="1270381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7600" y="74565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Firing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2367600" y="1267053"/>
            <a:ext cx="11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Predictive</a:t>
            </a:r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243438" y="482222"/>
            <a:ext cx="2434634" cy="2101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1591453" y="18758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7600" y="1872503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Inactive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2900149" y="1267053"/>
            <a:ext cx="6823881" cy="424664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tx1"/>
                </a:solidFill>
              </a:rPr>
              <a:t>Parameter</a:t>
            </a:r>
          </a:p>
          <a:p>
            <a:endParaRPr lang="de-DE" sz="3200" dirty="0" smtClean="0">
              <a:solidFill>
                <a:schemeClr val="tx1"/>
              </a:solidFill>
            </a:endParaRPr>
          </a:p>
          <a:p>
            <a:r>
              <a:rPr lang="de-DE" sz="3200" dirty="0" smtClean="0">
                <a:solidFill>
                  <a:schemeClr val="tx1"/>
                </a:solidFill>
              </a:rPr>
              <a:t>	Bonus: 	1.0</a:t>
            </a:r>
          </a:p>
          <a:p>
            <a:r>
              <a:rPr lang="de-DE" sz="3200" dirty="0" smtClean="0">
                <a:solidFill>
                  <a:schemeClr val="tx1"/>
                </a:solidFill>
              </a:rPr>
              <a:t>	Malus: 	0.1</a:t>
            </a:r>
          </a:p>
          <a:p>
            <a:r>
              <a:rPr lang="de-DE" sz="3200" dirty="0" smtClean="0">
                <a:solidFill>
                  <a:schemeClr val="tx1"/>
                </a:solidFill>
              </a:rPr>
              <a:t>	</a:t>
            </a:r>
            <a:r>
              <a:rPr lang="de-DE" sz="3200" dirty="0" err="1" smtClean="0">
                <a:solidFill>
                  <a:schemeClr val="tx1"/>
                </a:solidFill>
              </a:rPr>
              <a:t>Threshold</a:t>
            </a:r>
            <a:r>
              <a:rPr lang="de-DE" sz="3200" dirty="0" smtClean="0">
                <a:solidFill>
                  <a:schemeClr val="tx1"/>
                </a:solidFill>
              </a:rPr>
              <a:t>: 0.5</a:t>
            </a:r>
            <a:endParaRPr lang="de-DE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30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11676" y="341876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311676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311676" y="454243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28100" y="3433550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28100" y="3980597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28100" y="4543568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12680" y="341876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12680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12680" y="454243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9104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9104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29104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</a:t>
            </a: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58867"/>
              </p:ext>
            </p:extLst>
          </p:nvPr>
        </p:nvGraphicFramePr>
        <p:xfrm>
          <a:off x="4411568" y="634620"/>
          <a:ext cx="6806891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</a:tblGrid>
              <a:tr h="447227">
                <a:tc>
                  <a:txBody>
                    <a:bodyPr/>
                    <a:lstStyle/>
                    <a:p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1311676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1928100" y="5903795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2512680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29104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Arrow Connector 25"/>
          <p:cNvCxnSpPr>
            <a:stCxn id="21" idx="0"/>
            <a:endCxn id="4" idx="4"/>
          </p:cNvCxnSpPr>
          <p:nvPr/>
        </p:nvCxnSpPr>
        <p:spPr>
          <a:xfrm flipV="1">
            <a:off x="1543688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0"/>
            <a:endCxn id="7" idx="4"/>
          </p:cNvCxnSpPr>
          <p:nvPr/>
        </p:nvCxnSpPr>
        <p:spPr>
          <a:xfrm flipV="1">
            <a:off x="2160112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0"/>
            <a:endCxn id="10" idx="4"/>
          </p:cNvCxnSpPr>
          <p:nvPr/>
        </p:nvCxnSpPr>
        <p:spPr>
          <a:xfrm flipV="1">
            <a:off x="2744692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  <a:endCxn id="13" idx="4"/>
          </p:cNvCxnSpPr>
          <p:nvPr/>
        </p:nvCxnSpPr>
        <p:spPr>
          <a:xfrm flipV="1">
            <a:off x="3361116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91453" y="698311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91453" y="1270381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7600" y="74565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Firing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2367600" y="1267053"/>
            <a:ext cx="11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Predictive</a:t>
            </a:r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243438" y="482222"/>
            <a:ext cx="2434634" cy="2101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1591453" y="18758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7600" y="1872503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Inactive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4529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11676" y="341876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311676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311676" y="454243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28100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28100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28100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12680" y="3418764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12680" y="3980597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12680" y="4542430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9104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9104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29104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</a:t>
            </a: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857125"/>
              </p:ext>
            </p:extLst>
          </p:nvPr>
        </p:nvGraphicFramePr>
        <p:xfrm>
          <a:off x="4411568" y="634620"/>
          <a:ext cx="6806891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</a:tblGrid>
              <a:tr h="447227">
                <a:tc>
                  <a:txBody>
                    <a:bodyPr/>
                    <a:lstStyle/>
                    <a:p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1311676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1928100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2512680" y="5902657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29104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Arrow Connector 25"/>
          <p:cNvCxnSpPr>
            <a:stCxn id="21" idx="0"/>
            <a:endCxn id="4" idx="4"/>
          </p:cNvCxnSpPr>
          <p:nvPr/>
        </p:nvCxnSpPr>
        <p:spPr>
          <a:xfrm flipV="1">
            <a:off x="1543688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0"/>
            <a:endCxn id="7" idx="4"/>
          </p:cNvCxnSpPr>
          <p:nvPr/>
        </p:nvCxnSpPr>
        <p:spPr>
          <a:xfrm flipV="1">
            <a:off x="2160112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0"/>
            <a:endCxn id="10" idx="4"/>
          </p:cNvCxnSpPr>
          <p:nvPr/>
        </p:nvCxnSpPr>
        <p:spPr>
          <a:xfrm flipV="1">
            <a:off x="2744692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  <a:endCxn id="13" idx="4"/>
          </p:cNvCxnSpPr>
          <p:nvPr/>
        </p:nvCxnSpPr>
        <p:spPr>
          <a:xfrm flipV="1">
            <a:off x="3361116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91453" y="698311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91453" y="1270381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7600" y="74565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Firing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2367600" y="1267053"/>
            <a:ext cx="11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Predictive</a:t>
            </a:r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243438" y="482222"/>
            <a:ext cx="2434634" cy="2101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1591453" y="18758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7600" y="1872503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Inactive</a:t>
            </a:r>
            <a:endParaRPr lang="de-DE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648784" y="1349948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598636" y="1319241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738025" y="1319240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598636" y="3138984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618080" y="3100273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738025" y="3138984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598636" y="4986067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648784" y="4986066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738025" y="5006454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00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Agenten und Simulation von 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Exkurs: </a:t>
            </a:r>
            <a:r>
              <a:rPr lang="de-DE" dirty="0" err="1" smtClean="0"/>
              <a:t>Hierarchical</a:t>
            </a:r>
            <a:r>
              <a:rPr lang="de-DE" dirty="0" smtClean="0"/>
              <a:t> Temporal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Simulation von Anwendungslandschaften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Roadmap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277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11676" y="341876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311676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311676" y="454243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28100" y="3433550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28100" y="3980597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28100" y="4543568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12680" y="3418764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12680" y="3980597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12680" y="4542430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9104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9104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29104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311676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1928100" y="5903795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2512680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29104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Arrow Connector 25"/>
          <p:cNvCxnSpPr>
            <a:stCxn id="21" idx="0"/>
            <a:endCxn id="4" idx="4"/>
          </p:cNvCxnSpPr>
          <p:nvPr/>
        </p:nvCxnSpPr>
        <p:spPr>
          <a:xfrm flipV="1">
            <a:off x="1543688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0"/>
            <a:endCxn id="7" idx="4"/>
          </p:cNvCxnSpPr>
          <p:nvPr/>
        </p:nvCxnSpPr>
        <p:spPr>
          <a:xfrm flipV="1">
            <a:off x="2160112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0"/>
            <a:endCxn id="10" idx="4"/>
          </p:cNvCxnSpPr>
          <p:nvPr/>
        </p:nvCxnSpPr>
        <p:spPr>
          <a:xfrm flipV="1">
            <a:off x="2744692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  <a:endCxn id="13" idx="4"/>
          </p:cNvCxnSpPr>
          <p:nvPr/>
        </p:nvCxnSpPr>
        <p:spPr>
          <a:xfrm flipV="1">
            <a:off x="3361116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91453" y="698311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91453" y="1270381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7600" y="74565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Firing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2367600" y="1267053"/>
            <a:ext cx="11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Predictive</a:t>
            </a:r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243438" y="482222"/>
            <a:ext cx="2434634" cy="2101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1591453" y="18758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7600" y="1872503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Inactive</a:t>
            </a:r>
            <a:endParaRPr lang="de-DE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550009"/>
              </p:ext>
            </p:extLst>
          </p:nvPr>
        </p:nvGraphicFramePr>
        <p:xfrm>
          <a:off x="4411568" y="634620"/>
          <a:ext cx="6806891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</a:tblGrid>
              <a:tr h="447227">
                <a:tc>
                  <a:txBody>
                    <a:bodyPr/>
                    <a:lstStyle/>
                    <a:p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5074836" y="1741542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038475" y="1734405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222117" y="1734404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27992" y="3535823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099889" y="3604146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159174" y="3552884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027992" y="5338067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047436" y="5343123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686141" y="5338067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940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11676" y="341876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311676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311676" y="454243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28100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28100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28100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12680" y="3418764"/>
            <a:ext cx="464024" cy="46402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12680" y="3980597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12680" y="4542430"/>
            <a:ext cx="464024" cy="46402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9104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9104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29104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311676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1928100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2512680" y="5902657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29104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Arrow Connector 25"/>
          <p:cNvCxnSpPr>
            <a:stCxn id="21" idx="0"/>
            <a:endCxn id="4" idx="4"/>
          </p:cNvCxnSpPr>
          <p:nvPr/>
        </p:nvCxnSpPr>
        <p:spPr>
          <a:xfrm flipV="1">
            <a:off x="1543688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0"/>
            <a:endCxn id="7" idx="4"/>
          </p:cNvCxnSpPr>
          <p:nvPr/>
        </p:nvCxnSpPr>
        <p:spPr>
          <a:xfrm flipV="1">
            <a:off x="2160112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0"/>
            <a:endCxn id="10" idx="4"/>
          </p:cNvCxnSpPr>
          <p:nvPr/>
        </p:nvCxnSpPr>
        <p:spPr>
          <a:xfrm flipV="1">
            <a:off x="2744692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  <a:endCxn id="13" idx="4"/>
          </p:cNvCxnSpPr>
          <p:nvPr/>
        </p:nvCxnSpPr>
        <p:spPr>
          <a:xfrm flipV="1">
            <a:off x="3361116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91453" y="698311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91453" y="1270381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7600" y="74565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Firing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2367600" y="1267053"/>
            <a:ext cx="11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Predictive</a:t>
            </a:r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243438" y="482222"/>
            <a:ext cx="2434634" cy="2101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1591453" y="18758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7600" y="1872503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Inactive</a:t>
            </a:r>
            <a:endParaRPr lang="de-DE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77973"/>
              </p:ext>
            </p:extLst>
          </p:nvPr>
        </p:nvGraphicFramePr>
        <p:xfrm>
          <a:off x="4411567" y="634620"/>
          <a:ext cx="6806891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</a:tblGrid>
              <a:tr h="447227">
                <a:tc>
                  <a:txBody>
                    <a:bodyPr/>
                    <a:lstStyle/>
                    <a:p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7583000" y="1270084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83000" y="3067249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583000" y="4916521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620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11676" y="3418764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311676" y="3980597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311676" y="4542430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28100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28100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28100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12680" y="341876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12680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12680" y="454243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9104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9104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29104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311676" y="5902657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1928100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2512680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29104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Arrow Connector 25"/>
          <p:cNvCxnSpPr>
            <a:stCxn id="21" idx="0"/>
            <a:endCxn id="4" idx="4"/>
          </p:cNvCxnSpPr>
          <p:nvPr/>
        </p:nvCxnSpPr>
        <p:spPr>
          <a:xfrm flipV="1">
            <a:off x="1543688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0"/>
            <a:endCxn id="7" idx="4"/>
          </p:cNvCxnSpPr>
          <p:nvPr/>
        </p:nvCxnSpPr>
        <p:spPr>
          <a:xfrm flipV="1">
            <a:off x="2160112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0"/>
            <a:endCxn id="10" idx="4"/>
          </p:cNvCxnSpPr>
          <p:nvPr/>
        </p:nvCxnSpPr>
        <p:spPr>
          <a:xfrm flipV="1">
            <a:off x="2744692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  <a:endCxn id="13" idx="4"/>
          </p:cNvCxnSpPr>
          <p:nvPr/>
        </p:nvCxnSpPr>
        <p:spPr>
          <a:xfrm flipV="1">
            <a:off x="3361116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91453" y="698311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91453" y="1270381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7600" y="74565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Firing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2367600" y="1267053"/>
            <a:ext cx="11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Predictive</a:t>
            </a:r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243438" y="482222"/>
            <a:ext cx="2434634" cy="2101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1591453" y="18758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7600" y="1872503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Inactive</a:t>
            </a:r>
            <a:endParaRPr lang="de-DE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317126"/>
              </p:ext>
            </p:extLst>
          </p:nvPr>
        </p:nvGraphicFramePr>
        <p:xfrm>
          <a:off x="4411567" y="634620"/>
          <a:ext cx="6806891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</a:tblGrid>
              <a:tr h="447227">
                <a:tc>
                  <a:txBody>
                    <a:bodyPr/>
                    <a:lstStyle/>
                    <a:p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0.8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4464487" y="3531273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528229" y="3531273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641331" y="3531273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887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11676" y="3418764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311676" y="3980597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311676" y="4542430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28100" y="3433550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28100" y="3980597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28100" y="4543568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12680" y="3418764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12680" y="3980597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12680" y="4542430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9104" y="343355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9104" y="398059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29104" y="454356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311676" y="590265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1928100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2512680" y="5902657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3129104" y="590379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Arrow Connector 25"/>
          <p:cNvCxnSpPr>
            <a:stCxn id="21" idx="0"/>
            <a:endCxn id="4" idx="4"/>
          </p:cNvCxnSpPr>
          <p:nvPr/>
        </p:nvCxnSpPr>
        <p:spPr>
          <a:xfrm flipV="1">
            <a:off x="1543688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0"/>
            <a:endCxn id="7" idx="4"/>
          </p:cNvCxnSpPr>
          <p:nvPr/>
        </p:nvCxnSpPr>
        <p:spPr>
          <a:xfrm flipV="1">
            <a:off x="2160112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0"/>
            <a:endCxn id="10" idx="4"/>
          </p:cNvCxnSpPr>
          <p:nvPr/>
        </p:nvCxnSpPr>
        <p:spPr>
          <a:xfrm flipV="1">
            <a:off x="2744692" y="500645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  <a:endCxn id="13" idx="4"/>
          </p:cNvCxnSpPr>
          <p:nvPr/>
        </p:nvCxnSpPr>
        <p:spPr>
          <a:xfrm flipV="1">
            <a:off x="3361116" y="500759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591453" y="698311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91453" y="1270381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7600" y="74565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Firing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2367600" y="1267053"/>
            <a:ext cx="11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Predictive</a:t>
            </a:r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243438" y="482222"/>
            <a:ext cx="2434634" cy="2101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1591453" y="18758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7600" y="1872503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Inactive</a:t>
            </a:r>
            <a:endParaRPr lang="de-DE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74424"/>
              </p:ext>
            </p:extLst>
          </p:nvPr>
        </p:nvGraphicFramePr>
        <p:xfrm>
          <a:off x="4411567" y="634620"/>
          <a:ext cx="6806891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  <a:gridCol w="523607"/>
              </a:tblGrid>
              <a:tr h="447227">
                <a:tc>
                  <a:txBody>
                    <a:bodyPr/>
                    <a:lstStyle/>
                    <a:p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1.6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1.6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1.6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de-DE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  <a:tr h="44722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de-DE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0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5556308" y="900752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653514" y="900751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731492" y="814316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73474" y="2659039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653514" y="2659039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731492" y="2659039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583639" y="4446896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653514" y="4542430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731492" y="4544791"/>
            <a:ext cx="464024" cy="3663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768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29873" y="287285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29873" y="34346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329873" y="399652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46297" y="288764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46297" y="34346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46297" y="399765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30877" y="287285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30877" y="34346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30877" y="399652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47301" y="288764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47301" y="34346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47301" y="399765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29873" y="5356747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/>
        </p:nvSpPr>
        <p:spPr>
          <a:xfrm>
            <a:off x="1946297" y="535788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2530877" y="535674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/>
          <p:cNvSpPr/>
          <p:nvPr/>
        </p:nvSpPr>
        <p:spPr>
          <a:xfrm>
            <a:off x="3147301" y="5357885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Arrow Connector 19"/>
          <p:cNvCxnSpPr>
            <a:stCxn id="16" idx="0"/>
            <a:endCxn id="6" idx="4"/>
          </p:cNvCxnSpPr>
          <p:nvPr/>
        </p:nvCxnSpPr>
        <p:spPr>
          <a:xfrm flipV="1">
            <a:off x="1561885" y="446054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9" idx="4"/>
          </p:cNvCxnSpPr>
          <p:nvPr/>
        </p:nvCxnSpPr>
        <p:spPr>
          <a:xfrm flipV="1">
            <a:off x="2178309" y="446168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0"/>
            <a:endCxn id="12" idx="4"/>
          </p:cNvCxnSpPr>
          <p:nvPr/>
        </p:nvCxnSpPr>
        <p:spPr>
          <a:xfrm flipV="1">
            <a:off x="2762889" y="446054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0"/>
            <a:endCxn id="15" idx="4"/>
          </p:cNvCxnSpPr>
          <p:nvPr/>
        </p:nvCxnSpPr>
        <p:spPr>
          <a:xfrm flipV="1">
            <a:off x="3379313" y="446168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763725" y="287285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63725" y="34346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763725" y="399652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80149" y="2887640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380149" y="34346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380149" y="399765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964729" y="287285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964729" y="34346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964729" y="399652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581153" y="288764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581153" y="34346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81153" y="399765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763725" y="535674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/>
          <p:cNvSpPr/>
          <p:nvPr/>
        </p:nvSpPr>
        <p:spPr>
          <a:xfrm>
            <a:off x="4380149" y="535788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/>
          <p:cNvSpPr/>
          <p:nvPr/>
        </p:nvSpPr>
        <p:spPr>
          <a:xfrm>
            <a:off x="4964729" y="535674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/>
          <p:cNvSpPr/>
          <p:nvPr/>
        </p:nvSpPr>
        <p:spPr>
          <a:xfrm>
            <a:off x="5581153" y="5357885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Straight Arrow Connector 39"/>
          <p:cNvCxnSpPr>
            <a:stCxn id="36" idx="0"/>
            <a:endCxn id="26" idx="4"/>
          </p:cNvCxnSpPr>
          <p:nvPr/>
        </p:nvCxnSpPr>
        <p:spPr>
          <a:xfrm flipV="1">
            <a:off x="3995737" y="446054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0"/>
            <a:endCxn id="29" idx="4"/>
          </p:cNvCxnSpPr>
          <p:nvPr/>
        </p:nvCxnSpPr>
        <p:spPr>
          <a:xfrm flipV="1">
            <a:off x="4612161" y="446168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2" idx="4"/>
          </p:cNvCxnSpPr>
          <p:nvPr/>
        </p:nvCxnSpPr>
        <p:spPr>
          <a:xfrm flipV="1">
            <a:off x="5196741" y="446054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0"/>
            <a:endCxn id="35" idx="4"/>
          </p:cNvCxnSpPr>
          <p:nvPr/>
        </p:nvCxnSpPr>
        <p:spPr>
          <a:xfrm flipV="1">
            <a:off x="5813165" y="446168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183146" y="287285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6183146" y="3434687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83146" y="399652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799570" y="288764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799570" y="34346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799570" y="399765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384150" y="287285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384150" y="34346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384150" y="399652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8000574" y="288764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8000574" y="34346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8000574" y="399765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183146" y="5356747"/>
            <a:ext cx="464024" cy="464024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/>
          <p:cNvSpPr/>
          <p:nvPr/>
        </p:nvSpPr>
        <p:spPr>
          <a:xfrm>
            <a:off x="6799570" y="535788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/>
          <p:cNvSpPr/>
          <p:nvPr/>
        </p:nvSpPr>
        <p:spPr>
          <a:xfrm>
            <a:off x="7384150" y="535674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/>
          <p:cNvSpPr/>
          <p:nvPr/>
        </p:nvSpPr>
        <p:spPr>
          <a:xfrm>
            <a:off x="8000574" y="535788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Straight Arrow Connector 59"/>
          <p:cNvCxnSpPr>
            <a:stCxn id="56" idx="0"/>
            <a:endCxn id="46" idx="4"/>
          </p:cNvCxnSpPr>
          <p:nvPr/>
        </p:nvCxnSpPr>
        <p:spPr>
          <a:xfrm flipV="1">
            <a:off x="6415158" y="446054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0"/>
            <a:endCxn id="49" idx="4"/>
          </p:cNvCxnSpPr>
          <p:nvPr/>
        </p:nvCxnSpPr>
        <p:spPr>
          <a:xfrm flipV="1">
            <a:off x="7031582" y="446168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0"/>
            <a:endCxn id="52" idx="4"/>
          </p:cNvCxnSpPr>
          <p:nvPr/>
        </p:nvCxnSpPr>
        <p:spPr>
          <a:xfrm flipV="1">
            <a:off x="7616162" y="446054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9" idx="0"/>
            <a:endCxn id="55" idx="4"/>
          </p:cNvCxnSpPr>
          <p:nvPr/>
        </p:nvCxnSpPr>
        <p:spPr>
          <a:xfrm flipV="1">
            <a:off x="8232586" y="446168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613940" y="288195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8613940" y="34437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8613940" y="4005620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9230364" y="289674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9230364" y="34437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9230364" y="4006758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9814944" y="2881954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814944" y="34437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9814944" y="400562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10431368" y="2896740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0431368" y="3443787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10431368" y="400675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8613940" y="536584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/>
          <p:cNvSpPr/>
          <p:nvPr/>
        </p:nvSpPr>
        <p:spPr>
          <a:xfrm>
            <a:off x="9230364" y="536698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/>
          <p:cNvSpPr/>
          <p:nvPr/>
        </p:nvSpPr>
        <p:spPr>
          <a:xfrm>
            <a:off x="9814944" y="5365847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/>
          <p:cNvSpPr/>
          <p:nvPr/>
        </p:nvSpPr>
        <p:spPr>
          <a:xfrm>
            <a:off x="10431368" y="5366985"/>
            <a:ext cx="464024" cy="464024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Straight Arrow Connector 79"/>
          <p:cNvCxnSpPr>
            <a:stCxn id="76" idx="0"/>
            <a:endCxn id="66" idx="4"/>
          </p:cNvCxnSpPr>
          <p:nvPr/>
        </p:nvCxnSpPr>
        <p:spPr>
          <a:xfrm flipV="1">
            <a:off x="8845952" y="446964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7" idx="0"/>
            <a:endCxn id="69" idx="4"/>
          </p:cNvCxnSpPr>
          <p:nvPr/>
        </p:nvCxnSpPr>
        <p:spPr>
          <a:xfrm flipV="1">
            <a:off x="9462376" y="447078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8" idx="0"/>
            <a:endCxn id="72" idx="4"/>
          </p:cNvCxnSpPr>
          <p:nvPr/>
        </p:nvCxnSpPr>
        <p:spPr>
          <a:xfrm flipV="1">
            <a:off x="10046956" y="4469644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9" idx="0"/>
            <a:endCxn id="75" idx="4"/>
          </p:cNvCxnSpPr>
          <p:nvPr/>
        </p:nvCxnSpPr>
        <p:spPr>
          <a:xfrm flipV="1">
            <a:off x="10663380" y="4470782"/>
            <a:ext cx="0" cy="8962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329873" y="1199865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329873" y="1761698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1329873" y="23235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1946297" y="121465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946297" y="17616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1946297" y="2324669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2530877" y="1199865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2530877" y="17616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2530877" y="2323531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3147301" y="121465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3147301" y="17616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3147301" y="2324669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3763725" y="1199865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3763725" y="17616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3763725" y="23235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4380149" y="121465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4380149" y="17616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4380149" y="2324669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4964729" y="1199865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4964729" y="17616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964729" y="23235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581153" y="1214651"/>
            <a:ext cx="464024" cy="464024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581153" y="17616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581153" y="2324669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183146" y="1199865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6183146" y="17616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6183146" y="23235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6799570" y="121465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6799570" y="1761698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799570" y="2324669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7384150" y="1199865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384150" y="17616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7384150" y="2323531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8000574" y="121465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8000574" y="17616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8000574" y="2324669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8613940" y="1208965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8613940" y="17707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8613940" y="23326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9230364" y="122375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9230364" y="17707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230364" y="2333769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9814944" y="1208965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9814944" y="17707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9814944" y="2332631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10431368" y="1223751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431368" y="1770798"/>
            <a:ext cx="464024" cy="46402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0431368" y="2333769"/>
            <a:ext cx="464024" cy="464024"/>
          </a:xfrm>
          <a:prstGeom prst="ellips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84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Quellen</a:t>
            </a:r>
            <a:r>
              <a:rPr lang="de-DE" dirty="0" smtClean="0"/>
              <a:t>: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44380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Weiterführende Informationen: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843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28" y="568729"/>
            <a:ext cx="6298282" cy="5710591"/>
          </a:xfrm>
        </p:spPr>
      </p:pic>
    </p:spTree>
    <p:extLst>
      <p:ext uri="{BB962C8B-B14F-4D97-AF65-F5344CB8AC3E}">
        <p14:creationId xmlns:p14="http://schemas.microsoft.com/office/powerpoint/2010/main" val="347742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59" y="545910"/>
            <a:ext cx="6869283" cy="5617405"/>
          </a:xfrm>
        </p:spPr>
      </p:pic>
    </p:spTree>
    <p:extLst>
      <p:ext uri="{BB962C8B-B14F-4D97-AF65-F5344CB8AC3E}">
        <p14:creationId xmlns:p14="http://schemas.microsoft.com/office/powerpoint/2010/main" val="92889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59" y="545910"/>
            <a:ext cx="6869283" cy="5617405"/>
          </a:xfrm>
        </p:spPr>
      </p:pic>
      <p:sp>
        <p:nvSpPr>
          <p:cNvPr id="5" name="Oval 4"/>
          <p:cNvSpPr/>
          <p:nvPr/>
        </p:nvSpPr>
        <p:spPr>
          <a:xfrm>
            <a:off x="4858603" y="2433389"/>
            <a:ext cx="2661314" cy="278005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192370" y="3882788"/>
            <a:ext cx="2613546" cy="3821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05916" y="4264925"/>
            <a:ext cx="1908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C00000"/>
                </a:solidFill>
              </a:rPr>
              <a:t>„Alle“ Tiere</a:t>
            </a:r>
            <a:endParaRPr lang="de-DE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6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59" y="545910"/>
            <a:ext cx="6869283" cy="5617405"/>
          </a:xfrm>
        </p:spPr>
      </p:pic>
      <p:sp>
        <p:nvSpPr>
          <p:cNvPr id="5" name="Oval 4"/>
          <p:cNvSpPr/>
          <p:nvPr/>
        </p:nvSpPr>
        <p:spPr>
          <a:xfrm>
            <a:off x="4858603" y="2433389"/>
            <a:ext cx="2661314" cy="278005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192370" y="3882788"/>
            <a:ext cx="2613546" cy="3821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05916" y="4264925"/>
            <a:ext cx="1908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C00000"/>
                </a:solidFill>
              </a:rPr>
              <a:t>„Alle“ Tiere</a:t>
            </a:r>
            <a:endParaRPr lang="de-DE" sz="2800" b="1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19014" y="1610436"/>
            <a:ext cx="4728949" cy="3755409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09081" y="1610436"/>
            <a:ext cx="1944806" cy="82295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1039" y="1087216"/>
            <a:ext cx="176933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2060"/>
                </a:solidFill>
              </a:rPr>
              <a:t>Säugetiere</a:t>
            </a:r>
            <a:endParaRPr lang="de-DE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1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68991" y="1599062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Hippocampus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8991" y="3234519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Thalamus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8108" y="893928"/>
            <a:ext cx="5333999" cy="453560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Neocortex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21976" y="4339988"/>
            <a:ext cx="13648" cy="1173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684895" y="3548840"/>
            <a:ext cx="2213213" cy="13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684895" y="3971920"/>
            <a:ext cx="2213213" cy="13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84895" y="1931158"/>
            <a:ext cx="2213213" cy="6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684895" y="2399732"/>
            <a:ext cx="2213213" cy="6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599899" y="4310416"/>
            <a:ext cx="6824" cy="11191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546" y="5581934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2256106" y="559600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Sinnessignale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6352" y="2892903"/>
            <a:ext cx="159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 +</a:t>
            </a:r>
          </a:p>
          <a:p>
            <a:r>
              <a:rPr lang="de-DE" dirty="0" smtClean="0"/>
              <a:t>Sinnessignale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3796352" y="4039737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974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68991" y="1599062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Hippocampus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8991" y="3234519"/>
            <a:ext cx="2715904" cy="11054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Thalamus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8108" y="893928"/>
            <a:ext cx="5333999" cy="453560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</a:rPr>
              <a:t>Neocortex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21976" y="4339988"/>
            <a:ext cx="13648" cy="1173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684895" y="3548840"/>
            <a:ext cx="2213213" cy="13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684895" y="3971920"/>
            <a:ext cx="2213213" cy="13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84895" y="1931158"/>
            <a:ext cx="2213213" cy="6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684895" y="2399732"/>
            <a:ext cx="2213213" cy="6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599899" y="4310416"/>
            <a:ext cx="6824" cy="11191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546" y="5581934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2256106" y="559600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Sinnessignale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6352" y="2892903"/>
            <a:ext cx="159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 +</a:t>
            </a:r>
          </a:p>
          <a:p>
            <a:r>
              <a:rPr lang="de-DE" dirty="0" smtClean="0"/>
              <a:t>Sinnessignale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3796352" y="4039737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Motorsignale</a:t>
            </a:r>
            <a:endParaRPr lang="de-D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849" y="1400958"/>
            <a:ext cx="6958326" cy="35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3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1" y="171417"/>
            <a:ext cx="11948615" cy="65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9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1542</Words>
  <Application>Microsoft Office PowerPoint</Application>
  <PresentationFormat>Widescreen</PresentationFormat>
  <Paragraphs>1511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PowerPoint Presentation</vt:lpstr>
      <vt:lpstr>Agenten und Simulation von 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Sparse Distributed Representations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Kirchner</dc:creator>
  <cp:lastModifiedBy>Daniel Kirchner</cp:lastModifiedBy>
  <cp:revision>44</cp:revision>
  <dcterms:created xsi:type="dcterms:W3CDTF">2016-04-25T13:37:47Z</dcterms:created>
  <dcterms:modified xsi:type="dcterms:W3CDTF">2016-04-25T18:22:15Z</dcterms:modified>
</cp:coreProperties>
</file>