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59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6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0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9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3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Agenten und Simulation von 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Exkurs: </a:t>
            </a:r>
            <a:r>
              <a:rPr lang="de-DE" dirty="0" err="1" smtClean="0"/>
              <a:t>Hierarchical</a:t>
            </a:r>
            <a:r>
              <a:rPr lang="de-DE" dirty="0" smtClean="0"/>
              <a:t> Temporal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Exkurs: Simulation von Anwendungslandschaften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Roadmap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7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8" y="568729"/>
            <a:ext cx="6298282" cy="5710591"/>
          </a:xfrm>
        </p:spPr>
      </p:pic>
    </p:spTree>
    <p:extLst>
      <p:ext uri="{BB962C8B-B14F-4D97-AF65-F5344CB8AC3E}">
        <p14:creationId xmlns:p14="http://schemas.microsoft.com/office/powerpoint/2010/main" val="347742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</p:spTree>
    <p:extLst>
      <p:ext uri="{BB962C8B-B14F-4D97-AF65-F5344CB8AC3E}">
        <p14:creationId xmlns:p14="http://schemas.microsoft.com/office/powerpoint/2010/main" val="9288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19014" y="1610436"/>
            <a:ext cx="4728949" cy="3755409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09081" y="1610436"/>
            <a:ext cx="1944806" cy="8229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1039" y="1087216"/>
            <a:ext cx="176933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2060"/>
                </a:solidFill>
              </a:rPr>
              <a:t>Säugetiere</a:t>
            </a:r>
            <a:endParaRPr lang="de-DE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1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74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Quellen: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Weiterführende Informationen: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38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Agenten und Simulation von 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Kirchner</dc:creator>
  <cp:lastModifiedBy>Daniel Kirchner</cp:lastModifiedBy>
  <cp:revision>7</cp:revision>
  <dcterms:created xsi:type="dcterms:W3CDTF">2016-04-25T13:37:47Z</dcterms:created>
  <dcterms:modified xsi:type="dcterms:W3CDTF">2016-04-25T14:57:08Z</dcterms:modified>
</cp:coreProperties>
</file>