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3" r:id="rId4"/>
    <p:sldId id="262" r:id="rId5"/>
    <p:sldId id="259" r:id="rId6"/>
    <p:sldId id="261" r:id="rId7"/>
    <p:sldId id="260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60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6" y="171289"/>
            <a:ext cx="6523629" cy="65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051" y="459087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3" idx="2"/>
            <a:endCxn id="20" idx="0"/>
          </p:cNvCxnSpPr>
          <p:nvPr/>
        </p:nvCxnSpPr>
        <p:spPr>
          <a:xfrm flipH="1">
            <a:off x="3096791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0939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5827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1511" y="459087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8839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3727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9411" y="283065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6571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1459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1" idx="0"/>
          </p:cNvCxnSpPr>
          <p:nvPr/>
        </p:nvCxnSpPr>
        <p:spPr>
          <a:xfrm>
            <a:off x="4734523" y="2259726"/>
            <a:ext cx="1357156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1" idx="0"/>
          </p:cNvCxnSpPr>
          <p:nvPr/>
        </p:nvCxnSpPr>
        <p:spPr>
          <a:xfrm flipH="1">
            <a:off x="6091679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2" idx="0"/>
          </p:cNvCxnSpPr>
          <p:nvPr/>
        </p:nvCxnSpPr>
        <p:spPr>
          <a:xfrm>
            <a:off x="7729411" y="2259726"/>
            <a:ext cx="1357952" cy="570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7" idx="0"/>
          </p:cNvCxnSpPr>
          <p:nvPr/>
        </p:nvCxnSpPr>
        <p:spPr>
          <a:xfrm>
            <a:off x="3096791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5" idx="0"/>
          </p:cNvCxnSpPr>
          <p:nvPr/>
        </p:nvCxnSpPr>
        <p:spPr>
          <a:xfrm flipH="1">
            <a:off x="1664003" y="3936126"/>
            <a:ext cx="1432788" cy="65475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7" idx="0"/>
          </p:cNvCxnSpPr>
          <p:nvPr/>
        </p:nvCxnSpPr>
        <p:spPr>
          <a:xfrm flipH="1">
            <a:off x="4658891" y="3936126"/>
            <a:ext cx="1432788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18" idx="0"/>
          </p:cNvCxnSpPr>
          <p:nvPr/>
        </p:nvCxnSpPr>
        <p:spPr>
          <a:xfrm>
            <a:off x="6091679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19" idx="0"/>
          </p:cNvCxnSpPr>
          <p:nvPr/>
        </p:nvCxnSpPr>
        <p:spPr>
          <a:xfrm>
            <a:off x="9087363" y="3936125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0"/>
            <a:endCxn id="22" idx="2"/>
          </p:cNvCxnSpPr>
          <p:nvPr/>
        </p:nvCxnSpPr>
        <p:spPr>
          <a:xfrm flipV="1">
            <a:off x="7653779" y="3936125"/>
            <a:ext cx="1433584" cy="6547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</p:cNvCxnSpPr>
          <p:nvPr/>
        </p:nvCxnSpPr>
        <p:spPr>
          <a:xfrm>
            <a:off x="1664003" y="5696348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58891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49002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49463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383" y="234324"/>
            <a:ext cx="41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Unser Neocortex-Modell bisher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3262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75" y="1042235"/>
            <a:ext cx="6578825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050" y="1127761"/>
            <a:ext cx="5226069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2383" y="234324"/>
            <a:ext cx="319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Schichten im Neocortex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38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" y="1066800"/>
            <a:ext cx="6578825" cy="5791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2383" y="234324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Minicolumns</a:t>
            </a:r>
            <a:r>
              <a:rPr lang="de-DE" sz="2400" b="1" dirty="0" smtClean="0"/>
              <a:t> im Neocortex</a:t>
            </a:r>
            <a:endParaRPr lang="de-DE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2" y="297180"/>
            <a:ext cx="3331845" cy="64617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318760" y="297180"/>
            <a:ext cx="2804160" cy="1341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2" y="234324"/>
            <a:ext cx="3331845" cy="6461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558323" y="234324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Neuronenmodelle</a:t>
            </a:r>
            <a:endParaRPr lang="de-DE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848359"/>
            <a:ext cx="6667500" cy="55807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360420" y="4648200"/>
            <a:ext cx="2689860" cy="20574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0420" y="4983480"/>
            <a:ext cx="2545080" cy="198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02919" y="6959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Hawkins, Ahmad (2016)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8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34621" y="233376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34621" y="289560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34621" y="3457433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51045" y="2348553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51045" y="289560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51045" y="345857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625" y="233376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35625" y="289560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5625" y="3457433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52049" y="2348553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2049" y="289560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049" y="345857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6113"/>
              </p:ext>
            </p:extLst>
          </p:nvPr>
        </p:nvGraphicFramePr>
        <p:xfrm>
          <a:off x="5970891" y="634620"/>
          <a:ext cx="5247567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  <a:gridCol w="403659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634621" y="481766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251045" y="4818798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1835625" y="4817660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2452049" y="4818798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866633" y="392145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1483057" y="3922595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067637" y="3921457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2684061" y="3922595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2983" y="725606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2983" y="1297676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9130" y="77295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629130" y="1294348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573206" y="566382"/>
            <a:ext cx="2627194" cy="1303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8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1" y="133114"/>
            <a:ext cx="7534701" cy="603866"/>
          </a:xfrm>
        </p:spPr>
        <p:txBody>
          <a:bodyPr>
            <a:normAutofit/>
          </a:bodyPr>
          <a:lstStyle/>
          <a:p>
            <a:r>
              <a:rPr lang="de-DE" sz="2800" dirty="0" smtClean="0"/>
              <a:t>Repräsentation von Ereignissen</a:t>
            </a:r>
            <a:endParaRPr lang="de-DE" sz="2800" dirty="0"/>
          </a:p>
        </p:txBody>
      </p:sp>
      <p:pic>
        <p:nvPicPr>
          <p:cNvPr id="4" name="Neurons firing in the auditory cortex of the brai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0995" y="943046"/>
            <a:ext cx="5445457" cy="5445457"/>
          </a:xfrm>
        </p:spPr>
      </p:pic>
    </p:spTree>
    <p:extLst>
      <p:ext uri="{BB962C8B-B14F-4D97-AF65-F5344CB8AC3E}">
        <p14:creationId xmlns:p14="http://schemas.microsoft.com/office/powerpoint/2010/main" val="15609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Weiterführende Informationen: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Agenten und Simulation von 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</a:t>
            </a:r>
            <a:r>
              <a:rPr lang="de-DE" dirty="0" err="1" smtClean="0"/>
              <a:t>Hierarchical</a:t>
            </a:r>
            <a:r>
              <a:rPr lang="de-DE" dirty="0" smtClean="0"/>
              <a:t> Temporal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Simulation von Anwendungslandschaften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568729"/>
            <a:ext cx="6298282" cy="5710591"/>
          </a:xfrm>
        </p:spPr>
      </p:pic>
    </p:spTree>
    <p:extLst>
      <p:ext uri="{BB962C8B-B14F-4D97-AF65-F5344CB8AC3E}">
        <p14:creationId xmlns:p14="http://schemas.microsoft.com/office/powerpoint/2010/main" val="34774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</p:spTree>
    <p:extLst>
      <p:ext uri="{BB962C8B-B14F-4D97-AF65-F5344CB8AC3E}">
        <p14:creationId xmlns:p14="http://schemas.microsoft.com/office/powerpoint/2010/main" val="9288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014" y="1610436"/>
            <a:ext cx="4728949" cy="3755409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09081" y="1610436"/>
            <a:ext cx="1944806" cy="8229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039" y="1087216"/>
            <a:ext cx="17693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2060"/>
                </a:solidFill>
              </a:rPr>
              <a:t>Säugetiere</a:t>
            </a:r>
            <a:endParaRPr lang="de-D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74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1400958"/>
            <a:ext cx="6958326" cy="3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" y="171417"/>
            <a:ext cx="11948615" cy="6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226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Agenten und Simulation von 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Repräsentation von Ereignissen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Kirchner</dc:creator>
  <cp:lastModifiedBy>Daniel Kirchner</cp:lastModifiedBy>
  <cp:revision>22</cp:revision>
  <dcterms:created xsi:type="dcterms:W3CDTF">2016-04-25T13:37:47Z</dcterms:created>
  <dcterms:modified xsi:type="dcterms:W3CDTF">2016-04-25T17:11:47Z</dcterms:modified>
</cp:coreProperties>
</file>