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2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552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769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5749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882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2039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517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460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54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2155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100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247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7106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pih-poh.online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7946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айт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включающий в себя 3 части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360000" indent="216000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«Форум», в котором можно создавать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треды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и писать отзывы к чужим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тредам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0000" indent="216000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«Новости», в котором администрация сможет выкладывать различные новости о хип-хопе и рэпе</a:t>
            </a:r>
          </a:p>
          <a:p>
            <a:pPr marL="360000" indent="216000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выкладывать свои посты и подписываться на публикации других авторов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91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Клиентская часть –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Серверная часть –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Python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Реализация с помощью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Flask, Flask-Login, Flask-Mail, Flask-WTF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dotenv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020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0" y="1924864"/>
            <a:ext cx="1581150" cy="190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56" y="4132805"/>
            <a:ext cx="1743075" cy="2371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882" y="4351880"/>
            <a:ext cx="1752600" cy="2152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938" y="634226"/>
            <a:ext cx="1800225" cy="2581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3280" y="1369857"/>
            <a:ext cx="1600200" cy="3019425"/>
          </a:xfrm>
          <a:prstGeom prst="rect">
            <a:avLst/>
          </a:prstGeom>
        </p:spPr>
      </p:pic>
      <p:cxnSp>
        <p:nvCxnSpPr>
          <p:cNvPr id="9" name="Прямая со стрелкой 8"/>
          <p:cNvCxnSpPr>
            <a:stCxn id="5" idx="0"/>
            <a:endCxn id="8" idx="3"/>
          </p:cNvCxnSpPr>
          <p:nvPr/>
        </p:nvCxnSpPr>
        <p:spPr>
          <a:xfrm flipH="1" flipV="1">
            <a:off x="4823480" y="2879570"/>
            <a:ext cx="1894314" cy="12532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0"/>
            <a:endCxn id="7" idx="1"/>
          </p:cNvCxnSpPr>
          <p:nvPr/>
        </p:nvCxnSpPr>
        <p:spPr>
          <a:xfrm flipV="1">
            <a:off x="6717794" y="1924864"/>
            <a:ext cx="1072144" cy="22079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1"/>
            <a:endCxn id="8" idx="3"/>
          </p:cNvCxnSpPr>
          <p:nvPr/>
        </p:nvCxnSpPr>
        <p:spPr>
          <a:xfrm flipH="1">
            <a:off x="4823480" y="1924864"/>
            <a:ext cx="2966458" cy="9547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2"/>
            <a:endCxn id="6" idx="0"/>
          </p:cNvCxnSpPr>
          <p:nvPr/>
        </p:nvCxnSpPr>
        <p:spPr>
          <a:xfrm>
            <a:off x="8690051" y="3215501"/>
            <a:ext cx="2023131" cy="1136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3"/>
            <a:endCxn id="8" idx="1"/>
          </p:cNvCxnSpPr>
          <p:nvPr/>
        </p:nvCxnSpPr>
        <p:spPr>
          <a:xfrm>
            <a:off x="2100260" y="2877364"/>
            <a:ext cx="1123020" cy="22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9931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4385650" cy="6857999"/>
          </a:xfrm>
        </p:spPr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024979" y="1300710"/>
            <a:ext cx="12222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79952" y="2424041"/>
            <a:ext cx="1231272" cy="59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11224" y="2424040"/>
            <a:ext cx="1231272" cy="59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042496" y="2424040"/>
            <a:ext cx="1231272" cy="59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273768" y="2424040"/>
            <a:ext cx="1231272" cy="59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505040" y="2424041"/>
            <a:ext cx="1231272" cy="602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505040" y="2405935"/>
            <a:ext cx="1222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Article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815751" y="2404326"/>
            <a:ext cx="1222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Auth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042496" y="2404326"/>
            <a:ext cx="1222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291876" y="2404324"/>
            <a:ext cx="1222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Forum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579949" y="2411089"/>
            <a:ext cx="1222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037969" y="1195308"/>
            <a:ext cx="1231272" cy="5975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060011" y="3662144"/>
            <a:ext cx="1231866" cy="5975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811224" y="3662144"/>
            <a:ext cx="1248786" cy="5975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5579951" y="3662143"/>
            <a:ext cx="1231271" cy="5975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9291285" y="3659123"/>
            <a:ext cx="1222809" cy="5975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514095" y="3659122"/>
            <a:ext cx="1231272" cy="5975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051085" y="3773220"/>
            <a:ext cx="1240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833561" y="3773220"/>
            <a:ext cx="1208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580873" y="3773220"/>
            <a:ext cx="1240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9288856" y="3773220"/>
            <a:ext cx="12225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Message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0518434" y="3773220"/>
            <a:ext cx="1240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Article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67172" y="4866359"/>
            <a:ext cx="1231272" cy="5975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060010" y="4979216"/>
            <a:ext cx="123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18" idx="2"/>
            <a:endCxn id="12" idx="0"/>
          </p:cNvCxnSpPr>
          <p:nvPr/>
        </p:nvCxnSpPr>
        <p:spPr>
          <a:xfrm>
            <a:off x="8653605" y="1792837"/>
            <a:ext cx="2462544" cy="6130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8" idx="2"/>
            <a:endCxn id="13" idx="0"/>
          </p:cNvCxnSpPr>
          <p:nvPr/>
        </p:nvCxnSpPr>
        <p:spPr>
          <a:xfrm flipH="1">
            <a:off x="7426860" y="1792837"/>
            <a:ext cx="1226745" cy="6114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8" idx="2"/>
            <a:endCxn id="14" idx="0"/>
          </p:cNvCxnSpPr>
          <p:nvPr/>
        </p:nvCxnSpPr>
        <p:spPr>
          <a:xfrm>
            <a:off x="8653605" y="1792837"/>
            <a:ext cx="0" cy="6114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8" idx="2"/>
            <a:endCxn id="15" idx="0"/>
          </p:cNvCxnSpPr>
          <p:nvPr/>
        </p:nvCxnSpPr>
        <p:spPr>
          <a:xfrm>
            <a:off x="8653605" y="1792837"/>
            <a:ext cx="1249380" cy="6114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18" idx="2"/>
            <a:endCxn id="17" idx="0"/>
          </p:cNvCxnSpPr>
          <p:nvPr/>
        </p:nvCxnSpPr>
        <p:spPr>
          <a:xfrm flipH="1">
            <a:off x="6191058" y="1792837"/>
            <a:ext cx="2462547" cy="6182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endCxn id="39" idx="0"/>
          </p:cNvCxnSpPr>
          <p:nvPr/>
        </p:nvCxnSpPr>
        <p:spPr>
          <a:xfrm flipH="1">
            <a:off x="8682808" y="4538547"/>
            <a:ext cx="2227" cy="32781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23" idx="2"/>
          </p:cNvCxnSpPr>
          <p:nvPr/>
        </p:nvCxnSpPr>
        <p:spPr>
          <a:xfrm>
            <a:off x="8675944" y="4259673"/>
            <a:ext cx="9091" cy="2788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>
            <a:stCxn id="25" idx="2"/>
          </p:cNvCxnSpPr>
          <p:nvPr/>
        </p:nvCxnSpPr>
        <p:spPr>
          <a:xfrm>
            <a:off x="6195587" y="4259672"/>
            <a:ext cx="2489448" cy="2788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24" idx="2"/>
          </p:cNvCxnSpPr>
          <p:nvPr/>
        </p:nvCxnSpPr>
        <p:spPr>
          <a:xfrm>
            <a:off x="7435617" y="4259673"/>
            <a:ext cx="1249418" cy="2788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endCxn id="26" idx="2"/>
          </p:cNvCxnSpPr>
          <p:nvPr/>
        </p:nvCxnSpPr>
        <p:spPr>
          <a:xfrm flipV="1">
            <a:off x="8685035" y="4256653"/>
            <a:ext cx="1217655" cy="2818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endCxn id="27" idx="2"/>
          </p:cNvCxnSpPr>
          <p:nvPr/>
        </p:nvCxnSpPr>
        <p:spPr>
          <a:xfrm flipV="1">
            <a:off x="8685035" y="4256651"/>
            <a:ext cx="2444696" cy="281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261863" y="2491971"/>
            <a:ext cx="136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Сервисы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27054" y="3727053"/>
            <a:ext cx="123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2"/>
                </a:solidFill>
              </a:rPr>
              <a:t>Модели</a:t>
            </a:r>
            <a:endParaRPr lang="ru-RU" sz="2400" dirty="0">
              <a:solidFill>
                <a:schemeClr val="accent2"/>
              </a:solidFill>
            </a:endParaRPr>
          </a:p>
        </p:txBody>
      </p:sp>
      <p:cxnSp>
        <p:nvCxnSpPr>
          <p:cNvPr id="19" name="Прямая со стрелкой 18"/>
          <p:cNvCxnSpPr>
            <a:stCxn id="17" idx="2"/>
            <a:endCxn id="25" idx="0"/>
          </p:cNvCxnSpPr>
          <p:nvPr/>
        </p:nvCxnSpPr>
        <p:spPr>
          <a:xfrm>
            <a:off x="6191058" y="3057420"/>
            <a:ext cx="4529" cy="60472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2" idx="2"/>
            <a:endCxn id="27" idx="0"/>
          </p:cNvCxnSpPr>
          <p:nvPr/>
        </p:nvCxnSpPr>
        <p:spPr>
          <a:xfrm>
            <a:off x="11116149" y="3052266"/>
            <a:ext cx="13582" cy="60685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5" idx="2"/>
            <a:endCxn id="26" idx="0"/>
          </p:cNvCxnSpPr>
          <p:nvPr/>
        </p:nvCxnSpPr>
        <p:spPr>
          <a:xfrm flipH="1">
            <a:off x="9902690" y="3050655"/>
            <a:ext cx="295" cy="60846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5" idx="2"/>
            <a:endCxn id="23" idx="0"/>
          </p:cNvCxnSpPr>
          <p:nvPr/>
        </p:nvCxnSpPr>
        <p:spPr>
          <a:xfrm flipH="1">
            <a:off x="8675944" y="3050655"/>
            <a:ext cx="1227041" cy="61148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5" idx="2"/>
            <a:endCxn id="24" idx="0"/>
          </p:cNvCxnSpPr>
          <p:nvPr/>
        </p:nvCxnSpPr>
        <p:spPr>
          <a:xfrm flipH="1">
            <a:off x="7435617" y="3050655"/>
            <a:ext cx="2467368" cy="61148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3" idx="2"/>
            <a:endCxn id="25" idx="0"/>
          </p:cNvCxnSpPr>
          <p:nvPr/>
        </p:nvCxnSpPr>
        <p:spPr>
          <a:xfrm flipH="1">
            <a:off x="6195587" y="3050657"/>
            <a:ext cx="1231273" cy="6114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3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992" y="0"/>
            <a:ext cx="3421566" cy="6857999"/>
          </a:xfrm>
        </p:spPr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1026" name="Picture 2" descr="https://sun9-30.userapi.com/c850608/v850608777/166e07/-kLrrIpfuS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0558" y="-6097"/>
            <a:ext cx="2872082" cy="6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23.userapi.com/c850608/v850608777/166e0f/a9026CI11b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2640" y="0"/>
            <a:ext cx="23784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290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342" y="0"/>
            <a:ext cx="3053576" cy="6858000"/>
          </a:xfrm>
        </p:spPr>
        <p:txBody>
          <a:bodyPr/>
          <a:lstStyle/>
          <a:p>
            <a:r>
              <a:rPr lang="ru-RU" dirty="0" smtClean="0"/>
              <a:t>Работа в </a:t>
            </a:r>
            <a:r>
              <a:rPr lang="en-US" dirty="0" err="1" smtClean="0"/>
              <a:t>git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-1122" t="-1477" b="42202"/>
          <a:stretch/>
        </p:blipFill>
        <p:spPr>
          <a:xfrm>
            <a:off x="5475249" y="1003603"/>
            <a:ext cx="5743234" cy="31334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-1122" t="69822"/>
          <a:stretch/>
        </p:blipFill>
        <p:spPr>
          <a:xfrm>
            <a:off x="5475249" y="4137095"/>
            <a:ext cx="5743234" cy="15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462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3759" y="365125"/>
            <a:ext cx="10515600" cy="1325563"/>
          </a:xfrm>
        </p:spPr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746" y="130003"/>
            <a:ext cx="8281613" cy="66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849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улучшения форума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Улучшение дизайна</a:t>
            </a: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выкладки файлов в сообщениях и новостях</a:t>
            </a: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подписываться на профили других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людей</a:t>
            </a: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Усовершенствование системы «</a:t>
            </a:r>
            <a:r>
              <a:rPr lang="ru-RU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админок»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9843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127</Words>
  <Application>Microsoft Office PowerPoint</Application>
  <PresentationFormat>Произвольный</PresentationFormat>
  <Paragraphs>42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pih-poh.online</vt:lpstr>
      <vt:lpstr>Постановка задачи</vt:lpstr>
      <vt:lpstr>Решение</vt:lpstr>
      <vt:lpstr>База Данных</vt:lpstr>
      <vt:lpstr>Архитектура проекта</vt:lpstr>
      <vt:lpstr>Структура проекта</vt:lpstr>
      <vt:lpstr>Работа в git</vt:lpstr>
      <vt:lpstr>Код</vt:lpstr>
      <vt:lpstr>Возможные улучшения форума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GOD_KLEMON</dc:creator>
  <cp:lastModifiedBy>Котсоусов</cp:lastModifiedBy>
  <cp:revision>22</cp:revision>
  <dcterms:created xsi:type="dcterms:W3CDTF">2020-05-10T17:34:11Z</dcterms:created>
  <dcterms:modified xsi:type="dcterms:W3CDTF">2020-05-11T12:10:37Z</dcterms:modified>
</cp:coreProperties>
</file>