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25C63-7DF8-4922-85EC-C085FA3E4B71}" v="2" dt="2025-03-08T11:57:02.7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christadoss" userId="fc6f788337cbc5d3" providerId="LiveId" clId="{97525C63-7DF8-4922-85EC-C085FA3E4B71}"/>
    <pc:docChg chg="custSel modSld">
      <pc:chgData name="daniel christadoss" userId="fc6f788337cbc5d3" providerId="LiveId" clId="{97525C63-7DF8-4922-85EC-C085FA3E4B71}" dt="2025-03-08T11:57:13.752" v="65" actId="20577"/>
      <pc:docMkLst>
        <pc:docMk/>
      </pc:docMkLst>
      <pc:sldChg chg="addSp delSp modSp mod delAnim">
        <pc:chgData name="daniel christadoss" userId="fc6f788337cbc5d3" providerId="LiveId" clId="{97525C63-7DF8-4922-85EC-C085FA3E4B71}" dt="2025-03-08T11:56:48.364" v="36" actId="20577"/>
        <pc:sldMkLst>
          <pc:docMk/>
          <pc:sldMk cId="399887124" sldId="261"/>
        </pc:sldMkLst>
        <pc:spChg chg="add mod">
          <ac:chgData name="daniel christadoss" userId="fc6f788337cbc5d3" providerId="LiveId" clId="{97525C63-7DF8-4922-85EC-C085FA3E4B71}" dt="2025-03-08T11:56:48.364" v="36" actId="20577"/>
          <ac:spMkLst>
            <pc:docMk/>
            <pc:sldMk cId="399887124" sldId="261"/>
            <ac:spMk id="3" creationId="{9070C2C4-5D7F-7EB5-B6D1-6455E4C31BCA}"/>
          </ac:spMkLst>
        </pc:spChg>
        <pc:picChg chg="del">
          <ac:chgData name="daniel christadoss" userId="fc6f788337cbc5d3" providerId="LiveId" clId="{97525C63-7DF8-4922-85EC-C085FA3E4B71}" dt="2025-03-08T11:56:04.458" v="0" actId="21"/>
          <ac:picMkLst>
            <pc:docMk/>
            <pc:sldMk cId="399887124" sldId="261"/>
            <ac:picMk id="2" creationId="{BB974D72-E997-700E-8367-E2EF27A523BF}"/>
          </ac:picMkLst>
        </pc:picChg>
      </pc:sldChg>
      <pc:sldChg chg="addSp delSp modSp mod delAnim">
        <pc:chgData name="daniel christadoss" userId="fc6f788337cbc5d3" providerId="LiveId" clId="{97525C63-7DF8-4922-85EC-C085FA3E4B71}" dt="2025-03-08T11:57:13.752" v="65" actId="20577"/>
        <pc:sldMkLst>
          <pc:docMk/>
          <pc:sldMk cId="2931017480" sldId="262"/>
        </pc:sldMkLst>
        <pc:spChg chg="add mod">
          <ac:chgData name="daniel christadoss" userId="fc6f788337cbc5d3" providerId="LiveId" clId="{97525C63-7DF8-4922-85EC-C085FA3E4B71}" dt="2025-03-08T11:57:13.752" v="65" actId="20577"/>
          <ac:spMkLst>
            <pc:docMk/>
            <pc:sldMk cId="2931017480" sldId="262"/>
            <ac:spMk id="3" creationId="{569FC671-56F3-5672-4216-59E869922BDF}"/>
          </ac:spMkLst>
        </pc:spChg>
        <pc:picChg chg="del">
          <ac:chgData name="daniel christadoss" userId="fc6f788337cbc5d3" providerId="LiveId" clId="{97525C63-7DF8-4922-85EC-C085FA3E4B71}" dt="2025-03-08T11:56:16.624" v="1" actId="21"/>
          <ac:picMkLst>
            <pc:docMk/>
            <pc:sldMk cId="2931017480" sldId="262"/>
            <ac:picMk id="2" creationId="{5010BAEF-CF27-BFFA-A681-CDADBD0B2E1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82514-26BE-4DC7-632A-1B40FA659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D82ED-A2AC-AF1A-AE97-0D8095192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C095A-00FD-4521-A88B-9E799EAF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D3CC-6F6A-4423-9901-77764AFE015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0CC1A-2D3E-8713-93C7-04E58DF2A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2C278-9DE8-FB95-328F-4966E2EC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889-A666-43D6-BE71-18B8A428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48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383A0-BA49-9268-5074-0CF8D34B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A912C-104B-C748-E83A-53F1810EF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645E-3761-5E91-682E-7C25CCDA6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D3CC-6F6A-4423-9901-77764AFE015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C4292-4B0C-F5D2-CAE3-1CA51E39C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0BC9-3D39-F77E-AE35-E8E63653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889-A666-43D6-BE71-18B8A428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53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0BEB5-02EF-AAC1-6624-23C31C750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ACA39-89C3-D7CB-6A70-8C0D4A69E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9505-AF3E-2FC3-295C-42360BBE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D3CC-6F6A-4423-9901-77764AFE015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28552-D67F-0687-E1DA-4E02084E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DBEA9-D886-28FE-7C44-501E1F87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889-A666-43D6-BE71-18B8A428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6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00996-261C-1225-E7FB-810094A9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C41D8-79BF-0F39-4670-B0F37B3DA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59880-AFE1-AAA1-D9DA-4CF139D9E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D3CC-6F6A-4423-9901-77764AFE015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A680B-6B1B-58C9-EE6F-7FD3B7F3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858ED-9045-1C23-F013-61A64181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889-A666-43D6-BE71-18B8A428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A0C1-C072-825C-8295-98A4DF7C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237A5-342F-C5BF-294E-D187D9098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368C9-C9C8-67DC-7CBF-FA38F8718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D3CC-6F6A-4423-9901-77764AFE015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C2885-4564-0511-80CD-F0B66D0C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0FB6B-F868-A35A-A95B-EC595B65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889-A666-43D6-BE71-18B8A428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E836-5E36-EC30-0212-ED606C97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6B973-20E2-540D-D7F6-EF7BF0B47A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D94A4-5331-803F-D994-58AE8F511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6931D-9AC5-D045-16A2-8065C3ADE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D3CC-6F6A-4423-9901-77764AFE015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04946-8AC1-A67E-E5B0-2AA4B5C60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1C5B8-B3DD-2724-EBB1-0BCAA167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889-A666-43D6-BE71-18B8A428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A1EE9-B69E-E8EC-0B09-FBCBD9BB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EE7B-B0A3-0B1F-D75F-ED06EE7A6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A6630-40EC-DB58-0D80-E8768A7B9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04F511-1EDF-4FBD-D9B0-3B6C3E030C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FB100-32C0-4758-979A-B13205459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B5210-9EB3-F7A8-75AC-66AD71F42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D3CC-6F6A-4423-9901-77764AFE015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A6AD2-65D9-B9A7-338A-8FE5C601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56F64-8478-1664-B6DD-CB948AB65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889-A666-43D6-BE71-18B8A428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1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A3BA-1AE4-90E0-F544-FDAA85B3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82473-C61E-2000-3BA0-85D03BFA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D3CC-6F6A-4423-9901-77764AFE015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8148C-D304-26C1-F9BD-C62A66FC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33387-601A-83A8-250F-C347CFD1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889-A666-43D6-BE71-18B8A428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90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ADE33-3318-43FE-CBB0-3A2A7FAD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D3CC-6F6A-4423-9901-77764AFE015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7FA937-6919-C97F-82EC-E9D73E51E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E6587-43E4-AF66-6192-463CFE90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889-A666-43D6-BE71-18B8A428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FDE2-C689-5CBD-7D3F-87B71DC6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D387E-33DC-6567-BE37-400AEA30D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BC1E1-3239-4EC0-BC87-47DB72D5C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48DF6-1A40-9768-4BA0-0DFE5127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D3CC-6F6A-4423-9901-77764AFE015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8679C-2168-AD90-278D-A8D6E5E8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C82C6-986E-510B-6BA5-509C9AB11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889-A666-43D6-BE71-18B8A428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07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5F94-49CC-7696-CDFF-427035DAB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82565A-1290-7DF6-AB6B-156373AAB4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398C-7D04-E90B-066D-EE2C1C15C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78B9F-0E60-F909-5691-54AE12C3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ED3CC-6F6A-4423-9901-77764AFE015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754B5-9DA9-4C1A-3BC2-259F0E0C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1805B-CB85-3163-1F6F-2FE5C179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5A889-A666-43D6-BE71-18B8A428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44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78FEDB-19D6-D8D6-66BD-845F51AB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ACF7F-2F4F-9B00-658D-E2DCFAF97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BA08F-6D2D-F1BA-F8D4-1D27F3EE7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ED3CC-6F6A-4423-9901-77764AFE015E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29222-44AA-B90B-2383-9762E0988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62F5D-9446-7143-263B-45801DCBA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5A889-A666-43D6-BE71-18B8A42810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2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nd blue electronic device">
            <a:extLst>
              <a:ext uri="{FF2B5EF4-FFF2-40B4-BE49-F238E27FC236}">
                <a16:creationId xmlns:a16="http://schemas.microsoft.com/office/drawing/2014/main" id="{B96EE48E-D0E7-9162-019B-76ABEE19C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415" y="1359877"/>
            <a:ext cx="6893169" cy="51698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256557-2BBA-B3EB-AF27-3BAB5164614C}"/>
              </a:ext>
            </a:extLst>
          </p:cNvPr>
          <p:cNvSpPr txBox="1"/>
          <p:nvPr/>
        </p:nvSpPr>
        <p:spPr>
          <a:xfrm>
            <a:off x="1629508" y="339969"/>
            <a:ext cx="8944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IR Sensors and Line Following with the Arduino </a:t>
            </a:r>
            <a:r>
              <a:rPr lang="en-US" sz="2400" dirty="0" err="1"/>
              <a:t>Alvik</a:t>
            </a:r>
            <a:r>
              <a:rPr lang="en-US" sz="2400" dirty="0"/>
              <a:t> Mobile Differential Robot</a:t>
            </a:r>
          </a:p>
        </p:txBody>
      </p:sp>
    </p:spTree>
    <p:extLst>
      <p:ext uri="{BB962C8B-B14F-4D97-AF65-F5344CB8AC3E}">
        <p14:creationId xmlns:p14="http://schemas.microsoft.com/office/powerpoint/2010/main" val="98865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ue circuit board with black and white components&#10;&#10;AI-generated content may be incorrect.">
            <a:extLst>
              <a:ext uri="{FF2B5EF4-FFF2-40B4-BE49-F238E27FC236}">
                <a16:creationId xmlns:a16="http://schemas.microsoft.com/office/drawing/2014/main" id="{BA17CD44-C3F3-A1E3-70E0-C3C468B22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080" y="3540599"/>
            <a:ext cx="4572000" cy="28575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3A6118C-7571-CDDB-256E-AA0997AFE9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8920" y="189928"/>
            <a:ext cx="1171420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 Emission &amp; Reflection: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sensor has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 LED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shines invisible light onto the ground.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photodiode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phototransistor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detects how much light is reflected back.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Contrast Detection: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White surfaces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reflect more IR light.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Black surfaces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(like a dark track line) absorb IR light, reflecting less.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Making: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robot's microcontroller reads the sensor data and adjusts its movement to stay on the line.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3D71078-0C7A-53F9-81E5-E5D834DE5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6080717"/>
              </p:ext>
            </p:extLst>
          </p:nvPr>
        </p:nvGraphicFramePr>
        <p:xfrm>
          <a:off x="308920" y="2930999"/>
          <a:ext cx="8127999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0249">
                  <a:extLst>
                    <a:ext uri="{9D8B030D-6E8A-4147-A177-3AD203B41FA5}">
                      <a16:colId xmlns:a16="http://schemas.microsoft.com/office/drawing/2014/main" val="3516864919"/>
                    </a:ext>
                  </a:extLst>
                </a:gridCol>
                <a:gridCol w="2977662">
                  <a:extLst>
                    <a:ext uri="{9D8B030D-6E8A-4147-A177-3AD203B41FA5}">
                      <a16:colId xmlns:a16="http://schemas.microsoft.com/office/drawing/2014/main" val="1795178743"/>
                    </a:ext>
                  </a:extLst>
                </a:gridCol>
                <a:gridCol w="3900088">
                  <a:extLst>
                    <a:ext uri="{9D8B030D-6E8A-4147-A177-3AD203B41FA5}">
                      <a16:colId xmlns:a16="http://schemas.microsoft.com/office/drawing/2014/main" val="16214861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 Arduino/ESP32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0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Power Supply (</a:t>
                      </a:r>
                      <a:r>
                        <a:rPr lang="en-US"/>
                        <a:t>5/3.3 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Arduino 5V / ESP32 3.3 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855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GND Arduino/ESP32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56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 to any analog or digital pin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938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658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4213B-CE85-3ADB-B604-B53F395E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68" y="269632"/>
            <a:ext cx="11629293" cy="17727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dirty="0"/>
              <a:t>Let us use </a:t>
            </a:r>
            <a:r>
              <a:rPr lang="en-US" sz="2400" dirty="0" err="1"/>
              <a:t>PictoBlox</a:t>
            </a:r>
            <a:r>
              <a:rPr lang="en-US" sz="2400" dirty="0"/>
              <a:t> to create a simulation program </a:t>
            </a:r>
            <a:r>
              <a:rPr lang="en-US" sz="2400"/>
              <a:t>to allow </a:t>
            </a:r>
            <a:r>
              <a:rPr lang="en-US" sz="2400" dirty="0"/>
              <a:t>the robot drive itself following a line.</a:t>
            </a:r>
            <a:br>
              <a:rPr lang="en-US" sz="2400" dirty="0"/>
            </a:br>
            <a:r>
              <a:rPr lang="en-US" sz="2400" dirty="0"/>
              <a:t>We can draw our own map in </a:t>
            </a:r>
            <a:r>
              <a:rPr lang="en-US" sz="2400" dirty="0" err="1"/>
              <a:t>PictoBlox</a:t>
            </a:r>
            <a:r>
              <a:rPr lang="en-US" sz="2400" dirty="0"/>
              <a:t> or import a map.</a:t>
            </a:r>
            <a:br>
              <a:rPr lang="en-US" sz="2400" dirty="0"/>
            </a:br>
            <a:r>
              <a:rPr lang="en-US" sz="2400" dirty="0"/>
              <a:t>We can also import an image of our favorite robot in plan view with a transparent background.</a:t>
            </a:r>
            <a:br>
              <a:rPr lang="en-US" sz="2400" dirty="0"/>
            </a:br>
            <a:r>
              <a:rPr lang="en-US" sz="2400" dirty="0"/>
              <a:t>Add sensors to the robot using the built in Paint Box</a:t>
            </a:r>
            <a:br>
              <a:rPr lang="en-US" sz="2400" dirty="0"/>
            </a:br>
            <a:r>
              <a:rPr lang="en-US" sz="2400" dirty="0"/>
              <a:t>In this case we are using red on the left and green on the right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AEFABC-FA59-8FF3-4870-FF49CF143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048" y="2552099"/>
            <a:ext cx="5753903" cy="4305901"/>
          </a:xfrm>
        </p:spPr>
      </p:pic>
    </p:spTree>
    <p:extLst>
      <p:ext uri="{BB962C8B-B14F-4D97-AF65-F5344CB8AC3E}">
        <p14:creationId xmlns:p14="http://schemas.microsoft.com/office/powerpoint/2010/main" val="314772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C3DE-D2D8-FCB6-EDAA-FA28E7B08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400" dirty="0"/>
              <a:t>Program Setup.</a:t>
            </a:r>
            <a:br>
              <a:rPr lang="en-US" sz="2400" dirty="0"/>
            </a:br>
            <a:r>
              <a:rPr lang="en-US" sz="2400" dirty="0"/>
              <a:t>We can use text to voice blocks for instructions</a:t>
            </a:r>
            <a:br>
              <a:rPr lang="en-US" sz="2400" dirty="0"/>
            </a:br>
            <a:r>
              <a:rPr lang="en-US" sz="2400" dirty="0"/>
              <a:t>We can setup the pose of the robot</a:t>
            </a:r>
            <a:br>
              <a:rPr lang="en-US" sz="2400" dirty="0"/>
            </a:br>
            <a:r>
              <a:rPr lang="en-US" sz="2400" dirty="0"/>
              <a:t>Scaling if necessary</a:t>
            </a:r>
            <a:br>
              <a:rPr lang="en-US" sz="2400" dirty="0"/>
            </a:br>
            <a:r>
              <a:rPr lang="en-US" sz="2400" dirty="0"/>
              <a:t>Preliminary moves if required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0BB216-E7CE-2DE5-248D-4B600BD357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573" y="1996001"/>
            <a:ext cx="8268854" cy="4010585"/>
          </a:xfrm>
        </p:spPr>
      </p:pic>
    </p:spTree>
    <p:extLst>
      <p:ext uri="{BB962C8B-B14F-4D97-AF65-F5344CB8AC3E}">
        <p14:creationId xmlns:p14="http://schemas.microsoft.com/office/powerpoint/2010/main" val="3798232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3DF017-68C1-315B-58D7-611BCF27E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38" y="1359877"/>
            <a:ext cx="4026093" cy="38430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55CAC3-F799-9FC5-3800-1086DE786AB9}"/>
              </a:ext>
            </a:extLst>
          </p:cNvPr>
          <p:cNvSpPr txBox="1"/>
          <p:nvPr/>
        </p:nvSpPr>
        <p:spPr>
          <a:xfrm>
            <a:off x="4759568" y="293077"/>
            <a:ext cx="675249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Steps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establish a loop to keep the program running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The robot in </a:t>
            </a:r>
            <a:r>
              <a:rPr lang="en-US" sz="2400" dirty="0" err="1"/>
              <a:t>PictoBlox</a:t>
            </a:r>
            <a:r>
              <a:rPr lang="en-US" sz="2400" dirty="0"/>
              <a:t> uses color to sense.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a red sensor on the left and a green sensor on the right.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  The decision is made when either the red or the black sensor touches the black 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use conditional statements to compare colors and make decision to turn right or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then specify the motion block for each move.</a:t>
            </a:r>
          </a:p>
        </p:txBody>
      </p:sp>
    </p:spTree>
    <p:extLst>
      <p:ext uri="{BB962C8B-B14F-4D97-AF65-F5344CB8AC3E}">
        <p14:creationId xmlns:p14="http://schemas.microsoft.com/office/powerpoint/2010/main" val="2014064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0C2C4-5D7F-7EB5-B6D1-6455E4C31BCA}"/>
              </a:ext>
            </a:extLst>
          </p:cNvPr>
          <p:cNvSpPr txBox="1"/>
          <p:nvPr/>
        </p:nvSpPr>
        <p:spPr>
          <a:xfrm>
            <a:off x="3552092" y="1230923"/>
            <a:ext cx="42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video check link to you tube</a:t>
            </a:r>
          </a:p>
        </p:txBody>
      </p:sp>
    </p:spTree>
    <p:extLst>
      <p:ext uri="{BB962C8B-B14F-4D97-AF65-F5344CB8AC3E}">
        <p14:creationId xmlns:p14="http://schemas.microsoft.com/office/powerpoint/2010/main" val="39988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9FC671-56F3-5672-4216-59E869922BDF}"/>
              </a:ext>
            </a:extLst>
          </p:cNvPr>
          <p:cNvSpPr txBox="1"/>
          <p:nvPr/>
        </p:nvSpPr>
        <p:spPr>
          <a:xfrm>
            <a:off x="3387969" y="1312985"/>
            <a:ext cx="4161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video check YouTube link</a:t>
            </a:r>
          </a:p>
        </p:txBody>
      </p:sp>
    </p:spTree>
    <p:extLst>
      <p:ext uri="{BB962C8B-B14F-4D97-AF65-F5344CB8AC3E}">
        <p14:creationId xmlns:p14="http://schemas.microsoft.com/office/powerpoint/2010/main" val="293101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328DCB-78CF-9D90-00DF-222B82CBFCF9}"/>
              </a:ext>
            </a:extLst>
          </p:cNvPr>
          <p:cNvSpPr txBox="1"/>
          <p:nvPr/>
        </p:nvSpPr>
        <p:spPr>
          <a:xfrm>
            <a:off x="3481754" y="691662"/>
            <a:ext cx="49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03384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333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Light Emission &amp; Reflection: The sensor has an IR LED that shines invisible light onto the ground.  Detection: A photodiode or phototransistor detects how much light is reflected back.   Contrast Detection:  White surfaces reflect more IR light.  Black surfaces (like a dark track line) absorb IR light, reflecting less.   Decision Making: The robot's microcontroller reads the sensor data and adjusts its movement to stay on the line. </vt:lpstr>
      <vt:lpstr>Let us use PictoBlox to create a simulation program to allow the robot drive itself following a line. We can draw our own map in PictoBlox or import a map. We can also import an image of our favorite robot in plan view with a transparent background. Add sensors to the robot using the built in Paint Box In this case we are using red on the left and green on the right</vt:lpstr>
      <vt:lpstr>Program Setup. We can use text to voice blocks for instructions We can setup the pose of the robot Scaling if necessary Preliminary moves if required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christadoss</dc:creator>
  <cp:lastModifiedBy>daniel christadoss</cp:lastModifiedBy>
  <cp:revision>2</cp:revision>
  <dcterms:created xsi:type="dcterms:W3CDTF">2025-03-07T17:00:42Z</dcterms:created>
  <dcterms:modified xsi:type="dcterms:W3CDTF">2025-03-08T11:57:15Z</dcterms:modified>
</cp:coreProperties>
</file>