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Exploring Robotic Sensors: Hands-on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Learning for High School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8 - Object Sorting with Color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Identify and sort objects using a color sensor</a:t>
            </a:r>
          </a:p>
          <a:p>
            <a:r>
              <a:t>Materials: TCS3200 color sensor, Arduino, Servo</a:t>
            </a:r>
          </a:p>
          <a:p>
            <a:r>
              <a:t>Activity: Detect different colors and sort into bins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9 - Water Level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Use an ultrasonic sensor for liquid level measurement</a:t>
            </a:r>
          </a:p>
          <a:p>
            <a:r>
              <a:t>Materials: HC-SR04, Water container, Arduino</a:t>
            </a:r>
          </a:p>
          <a:p>
            <a:r>
              <a:t>Activity: Measure water levels and display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10 - Sound-Controlled Robot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Introduce sound sensors for robot control</a:t>
            </a:r>
          </a:p>
          <a:p>
            <a:r>
              <a:t>Materials: Sound sensor, Arduino, Motors</a:t>
            </a:r>
          </a:p>
          <a:p>
            <a:r>
              <a:t>Activity: Robot moves forward or backward based on claps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experiments</a:t>
            </a:r>
          </a:p>
          <a:p>
            <a:r>
              <a:t>• Real-world applications of sensors</a:t>
            </a:r>
          </a:p>
          <a:p>
            <a:r>
              <a:t>• Next steps in learning robotics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Encourage students to ask questions</a:t>
            </a:r>
          </a:p>
          <a:p>
            <a:r>
              <a:t>• Discuss potential projects using sensors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What are sensors?</a:t>
            </a:r>
          </a:p>
          <a:p>
            <a:r>
              <a:t>• Why are they important in robotics?</a:t>
            </a:r>
          </a:p>
          <a:p>
            <a:r>
              <a:t>• Types of sensors (Ultrasonic, IR, Color, Sound,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1 - Measuring Distance with HC-SR04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Understand how ultrasonic sensors work</a:t>
            </a:r>
          </a:p>
          <a:p>
            <a:r>
              <a:t>Materials: HC-SR04 sensor, Arduino, LCD display</a:t>
            </a:r>
          </a:p>
          <a:p>
            <a:r>
              <a:t>Activity: Measure and display distances of objects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2 - Obstacle Detection with LED/Buzzer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Demonstrate obstacle avoidance</a:t>
            </a:r>
          </a:p>
          <a:p>
            <a:r>
              <a:t>Materials: HC-SR04, Arduino, LED/Buzzer</a:t>
            </a:r>
          </a:p>
          <a:p>
            <a:r>
              <a:t>Activity: LED turns on or buzzer sounds when an object is near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3 - Servo Motor Control with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Use an ultrasonic sensor to control a servo motor</a:t>
            </a:r>
          </a:p>
          <a:p>
            <a:r>
              <a:t>Materials: HC-SR04, Arduino, Servo motor</a:t>
            </a:r>
          </a:p>
          <a:p>
            <a:r>
              <a:t>Activity: Servo moves based on object distance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4 - Smart Parking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Simulate a parking assist system</a:t>
            </a:r>
          </a:p>
          <a:p>
            <a:r>
              <a:t>Materials: HC-SR04, LEDs, Arduino</a:t>
            </a:r>
          </a:p>
          <a:p>
            <a:r>
              <a:t>Activity: LED indicates parking availability when a car is detected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5 - Data Logging &amp; 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Collect and visualize sensor data</a:t>
            </a:r>
          </a:p>
          <a:p>
            <a:r>
              <a:t>Materials: HC-SR04, Arduino, Python (Matplotlib)</a:t>
            </a:r>
          </a:p>
          <a:p>
            <a:r>
              <a:t>Activity: Log distance data and plot it on a graph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6 - Automatic Door Opening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Demonstrate automation using sensors</a:t>
            </a:r>
          </a:p>
          <a:p>
            <a:r>
              <a:t>Materials: HC-SR04, Servo motor, Arduino</a:t>
            </a:r>
          </a:p>
          <a:p>
            <a:r>
              <a:t>Activity: Servo opens a door model when motion is detected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 7 - Line-Following Robot with IR Sensors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Understand how robots navigate</a:t>
            </a:r>
          </a:p>
          <a:p>
            <a:r>
              <a:t>Materials: IR sensors, Arduino, Motors</a:t>
            </a:r>
          </a:p>
          <a:p>
            <a:r>
              <a:t>Activity: Robot follows a track and avoids obstacles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