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09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B17B-CAAC-224C-AC39-3A33A687FB1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6FA8F-8F13-4445-844C-26E5B8E6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FA8F-8F13-4445-844C-26E5B8E69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8FA5-AB3B-264E-AB11-EC750DF8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80C0-D03B-BB44-A2B9-2787657A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B832-7B47-6C44-9561-900284CE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3C84-4850-0742-B324-E0E56F1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DE5-BEBC-604B-ABA5-3D5369B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CFE-13E0-6A43-AF56-49668934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CD03-FC69-8A42-9BC4-BC33553E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73E0-C5B4-984F-A6C6-0089D5BF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17D0-B326-D546-92F4-14214755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FE02-52E7-AC4D-8D5B-F3011778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A3D0-553A-FA4D-ADBE-17892A4A4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4A078-F158-6A45-B4A0-74CA9C9F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BDD0-77E3-6847-B349-BC70AAF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2854-AB14-BD46-8D01-394349B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D963-6AC7-8E4C-9924-557C5BA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664E-1C15-8049-862C-5E0F5934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E143-7449-C847-B4BA-BF73C58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CA37-4AF0-7E40-8CAC-8E9E671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1563-0B3D-B645-9830-5327C97B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8D1A-F096-AC48-AF61-FE4C5E36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D65-C844-AF4A-961E-5A57B1E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868C-EBA6-9A4E-8892-22FEC1AC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4AAA-1B57-6F49-81E2-624C365B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8180-3C83-8845-A4B8-B2D5F250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57E8-0EDD-A845-BC2A-9E8EEA9C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F908-A5BE-C843-BFE6-BD9DDC75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90CF-39F5-A440-B50B-90E05365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A278-CD10-9847-A99C-A545EBC7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5FE2-157E-AB41-B0D0-47E2D42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C11DE-6668-804D-A510-D6BA116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1591-2E61-F148-A901-3E15DF5B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DAA-2CF7-2E44-9393-5F00900A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9806-EB7A-5B40-B9AC-349B5BE2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8297-CA43-044E-B372-004038A1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BA98-FDDE-DB47-992D-DD0D1264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5DA2-8763-5040-A89A-B6027AA7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2D15E-A4F6-7F40-A4A8-241C222D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1F2D-BB13-2048-8B15-22D2240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3126F-8DB0-8E44-8B90-B035E54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3186-F6AE-584B-B99F-06204670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FBD78-9014-E54B-BFD3-ED2B10D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713EA-D625-384A-975E-D57E3ED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F4BDB-F468-7C4F-8665-7F2BA23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E291-91E9-DE4D-9EF4-13731040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E609E-F6C9-D545-925A-678D819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4173-457A-5E48-821A-9F6CBA6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757B-9D10-2445-997F-459A2F04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BBA6-F2BD-D84F-8B2A-2D0C0C18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95C2-1FAA-E54A-B6F0-20CBB3A2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CCDE-77BC-9E4F-BBAE-26FBA2A2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1648-0578-6A48-BFA9-A823A0E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7C5-35F8-E643-B001-8233D4C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BFA7-FB35-A948-8867-AE8782F6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2245-5FC7-EE4E-AADE-0EA16C72C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87E6-0AB0-4941-92A3-6C65D04C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272E-CEFF-C245-8966-0334CCA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CC2E-19B7-A246-96EB-5A9E0F83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E2B7-17AF-744D-A6D8-F4309CA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1CCD-589C-354F-9674-906DABC2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0E7-A10C-D84C-A72F-2D7474CE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AC0A-459D-0849-AC1D-D8B0A135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EB67-A040-7949-A9CD-CF168A1DAA6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FF8-7B5C-094D-A832-78B7EB660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CDB0-339A-C643-B1BC-80288BBF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89CA-15F1-8340-A3B4-3A7B43831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1122363"/>
            <a:ext cx="9610725" cy="2387600"/>
          </a:xfrm>
        </p:spPr>
        <p:txBody>
          <a:bodyPr/>
          <a:lstStyle/>
          <a:p>
            <a:r>
              <a:rPr lang="en-US" dirty="0"/>
              <a:t>Piezoelectric Noise measurement (update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28849-A9E0-8B43-B3B2-0F44A7754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Pedersen, Danny Vander-Hyde</a:t>
            </a:r>
          </a:p>
        </p:txBody>
      </p:sp>
    </p:spTree>
    <p:extLst>
      <p:ext uri="{BB962C8B-B14F-4D97-AF65-F5344CB8AC3E}">
        <p14:creationId xmlns:p14="http://schemas.microsoft.com/office/powerpoint/2010/main" val="27024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20B86-AD81-4E4A-801F-B4A311DE2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66" y="82549"/>
            <a:ext cx="8923867" cy="66929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76901-525B-A140-9259-7066AAD3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4175"/>
            <a:ext cx="10515600" cy="1325563"/>
          </a:xfrm>
        </p:spPr>
        <p:txBody>
          <a:bodyPr/>
          <a:lstStyle/>
          <a:p>
            <a:r>
              <a:rPr lang="en-US" dirty="0"/>
              <a:t>Some cool pictures (varying hole size \rho = 0)</a:t>
            </a:r>
          </a:p>
        </p:txBody>
      </p:sp>
    </p:spTree>
    <p:extLst>
      <p:ext uri="{BB962C8B-B14F-4D97-AF65-F5344CB8AC3E}">
        <p14:creationId xmlns:p14="http://schemas.microsoft.com/office/powerpoint/2010/main" val="73760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8467520-272B-5A4C-B1BC-ED946C49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3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01D96-9E6E-4546-9B3A-0B3D43D8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2275"/>
            <a:ext cx="11569700" cy="1325563"/>
          </a:xfrm>
        </p:spPr>
        <p:txBody>
          <a:bodyPr/>
          <a:lstStyle/>
          <a:p>
            <a:r>
              <a:rPr lang="en-US" dirty="0"/>
              <a:t>Some cool pictures (vary plate separation \rho = 0)</a:t>
            </a:r>
          </a:p>
        </p:txBody>
      </p:sp>
    </p:spTree>
    <p:extLst>
      <p:ext uri="{BB962C8B-B14F-4D97-AF65-F5344CB8AC3E}">
        <p14:creationId xmlns:p14="http://schemas.microsoft.com/office/powerpoint/2010/main" val="27894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28A3-F823-794B-BC52-7E87089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Electrode design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46A5-F078-FB45-B33B-1E482DA1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cylindrical Laplace solver in </a:t>
            </a:r>
            <a:r>
              <a:rPr lang="en-US" dirty="0" err="1"/>
              <a:t>Matlab</a:t>
            </a:r>
            <a:r>
              <a:rPr lang="en-US" dirty="0"/>
              <a:t> I modified the code to correct my statements in the first version (done in cartesian and was not correct assuming disk electrodes).</a:t>
            </a:r>
          </a:p>
          <a:p>
            <a:r>
              <a:rPr lang="en-US" dirty="0"/>
              <a:t>To finalize the electrode design I wanted to optimize three features of the electrodes: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size of the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size of the hole in the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Disk separation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98B-DDDD-A541-980C-8316DCC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disk size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97AC390-ACFD-7F4F-9835-6F3366AA7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981" y="839703"/>
            <a:ext cx="7484037" cy="6018297"/>
          </a:xfrm>
        </p:spPr>
      </p:pic>
    </p:spTree>
    <p:extLst>
      <p:ext uri="{BB962C8B-B14F-4D97-AF65-F5344CB8AC3E}">
        <p14:creationId xmlns:p14="http://schemas.microsoft.com/office/powerpoint/2010/main" val="2290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98B-DDDD-A541-980C-8316DCC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hole size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39DF3E9-C1D2-CD49-B82E-5376618B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81" y="871537"/>
            <a:ext cx="7484037" cy="59864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4C8378-3B2E-894F-8CA2-E28146BB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98B-DDDD-A541-980C-8316DCC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disk separation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F71D919-4929-E64C-B6A7-417DC504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616" y="857250"/>
            <a:ext cx="7252768" cy="6000750"/>
          </a:xfrm>
        </p:spPr>
      </p:pic>
    </p:spTree>
    <p:extLst>
      <p:ext uri="{BB962C8B-B14F-4D97-AF65-F5344CB8AC3E}">
        <p14:creationId xmlns:p14="http://schemas.microsoft.com/office/powerpoint/2010/main" val="35851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889CD-EA2D-0247-812C-4DB1086E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2" y="66674"/>
            <a:ext cx="12073468" cy="67913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AFF24-614C-FE46-B7DA-2F3B2678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2113"/>
            <a:ext cx="10515600" cy="1325563"/>
          </a:xfrm>
        </p:spPr>
        <p:txBody>
          <a:bodyPr/>
          <a:lstStyle/>
          <a:p>
            <a:r>
              <a:rPr lang="en-US" dirty="0"/>
              <a:t>Disk size and separation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AE1D-B9F4-2B4F-93C6-479898347FA9}"/>
              </a:ext>
            </a:extLst>
          </p:cNvPr>
          <p:cNvSpPr txBox="1"/>
          <p:nvPr/>
        </p:nvSpPr>
        <p:spPr>
          <a:xfrm>
            <a:off x="8166100" y="299720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E0E3-4259-0A40-AB34-3982A634AC28}"/>
              </a:ext>
            </a:extLst>
          </p:cNvPr>
          <p:cNvSpPr txBox="1"/>
          <p:nvPr/>
        </p:nvSpPr>
        <p:spPr>
          <a:xfrm>
            <a:off x="4101491" y="299720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.2 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D8202-9141-5743-9539-8248870A11B6}"/>
              </a:ext>
            </a:extLst>
          </p:cNvPr>
          <p:cNvSpPr txBox="1"/>
          <p:nvPr/>
        </p:nvSpPr>
        <p:spPr>
          <a:xfrm>
            <a:off x="8953500" y="2082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76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64B3-45EC-EB42-8680-461EF38B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4178"/>
            <a:ext cx="10515600" cy="1325563"/>
          </a:xfrm>
        </p:spPr>
        <p:txBody>
          <a:bodyPr/>
          <a:lstStyle/>
          <a:p>
            <a:r>
              <a:rPr lang="en-US" dirty="0"/>
              <a:t>Optical layout V0</a:t>
            </a:r>
          </a:p>
        </p:txBody>
      </p:sp>
      <p:pic>
        <p:nvPicPr>
          <p:cNvPr id="5" name="Content Placeholder 4" descr="A black and red text&#10;&#10;Description automatically generated">
            <a:extLst>
              <a:ext uri="{FF2B5EF4-FFF2-40B4-BE49-F238E27FC236}">
                <a16:creationId xmlns:a16="http://schemas.microsoft.com/office/drawing/2014/main" id="{047465C5-0F47-0D4C-80D8-B8CB84F49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9" y="-871538"/>
            <a:ext cx="11127034" cy="7869311"/>
          </a:xfrm>
        </p:spPr>
      </p:pic>
    </p:spTree>
    <p:extLst>
      <p:ext uri="{BB962C8B-B14F-4D97-AF65-F5344CB8AC3E}">
        <p14:creationId xmlns:p14="http://schemas.microsoft.com/office/powerpoint/2010/main" val="4000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66F-30A3-1948-B8F1-2B15F862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2ED4-84F4-E148-BCCF-C2A5095B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COMSOL modelling comparison </a:t>
            </a:r>
          </a:p>
          <a:p>
            <a:r>
              <a:rPr lang="en-US" dirty="0"/>
              <a:t>Further iterations of enclosure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A7FCBA-7486-8F4F-98FF-6F563CF7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01D96-9E6E-4546-9B3A-0B3D43D8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9575"/>
            <a:ext cx="10515600" cy="1325563"/>
          </a:xfrm>
        </p:spPr>
        <p:txBody>
          <a:bodyPr/>
          <a:lstStyle/>
          <a:p>
            <a:r>
              <a:rPr lang="en-US" dirty="0"/>
              <a:t>Some cool pictures (vary plate size \rho = 0)</a:t>
            </a:r>
          </a:p>
        </p:txBody>
      </p:sp>
    </p:spTree>
    <p:extLst>
      <p:ext uri="{BB962C8B-B14F-4D97-AF65-F5344CB8AC3E}">
        <p14:creationId xmlns:p14="http://schemas.microsoft.com/office/powerpoint/2010/main" val="352700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142</Words>
  <Application>Microsoft Macintosh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Piezoelectric Noise measurement (update 3)</vt:lpstr>
      <vt:lpstr>Electrode design v2</vt:lpstr>
      <vt:lpstr>Electrode disk size</vt:lpstr>
      <vt:lpstr>Electrode hole size</vt:lpstr>
      <vt:lpstr>Electrode disk separation</vt:lpstr>
      <vt:lpstr>Disk size and separation</vt:lpstr>
      <vt:lpstr>Optical layout V0</vt:lpstr>
      <vt:lpstr>Next steps</vt:lpstr>
      <vt:lpstr>Some cool pictures (vary plate size \rho = 0)</vt:lpstr>
      <vt:lpstr>Some cool pictures (varying hole size \rho = 0)</vt:lpstr>
      <vt:lpstr>Some cool pictures (vary plate separation \rho = 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Piezoelectric Effect (update 3)</dc:title>
  <dc:creator>Daniel Vander-Hyde</dc:creator>
  <cp:lastModifiedBy>Daniel Vander-Hyde</cp:lastModifiedBy>
  <cp:revision>13</cp:revision>
  <dcterms:created xsi:type="dcterms:W3CDTF">2019-09-17T19:47:45Z</dcterms:created>
  <dcterms:modified xsi:type="dcterms:W3CDTF">2019-09-20T03:48:03Z</dcterms:modified>
</cp:coreProperties>
</file>