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4" r:id="rId4"/>
    <p:sldId id="263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/>
    <p:restoredTop sz="94593"/>
  </p:normalViewPr>
  <p:slideViewPr>
    <p:cSldViewPr snapToGrid="0" snapToObjects="1">
      <p:cViewPr varScale="1">
        <p:scale>
          <a:sx n="117" d="100"/>
          <a:sy n="117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CB17B-CAAC-224C-AC39-3A33A687FB15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6FA8F-8F13-4445-844C-26E5B8E6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10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8FA5-AB3B-264E-AB11-EC750DF8B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680C0-D03B-BB44-A2B9-2787657A3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9B832-7B47-6C44-9561-900284CE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EB67-A040-7949-A9CD-CF168A1DAA63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73C84-4850-0742-B324-E0E56F14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5ADE5-BEBC-604B-ABA5-3D5369B7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1E83-BAA0-5441-9AE2-C34C0FD96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6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2CFE-13E0-6A43-AF56-496689347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3CD03-FC69-8A42-9BC4-BC33553EC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B73E0-C5B4-984F-A6C6-0089D5BF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EB67-A040-7949-A9CD-CF168A1DAA63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317D0-B326-D546-92F4-14214755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5FE02-52E7-AC4D-8D5B-F3011778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1E83-BAA0-5441-9AE2-C34C0FD96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6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74A3D0-553A-FA4D-ADBE-17892A4A4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4A078-F158-6A45-B4A0-74CA9C9F2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8BDD0-77E3-6847-B349-BC70AAFF4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EB67-A040-7949-A9CD-CF168A1DAA63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E2854-AB14-BD46-8D01-394349BD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3D963-6AC7-8E4C-9924-557C5BA7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1E83-BAA0-5441-9AE2-C34C0FD96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7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7664E-1C15-8049-862C-5E0F5934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BE143-7449-C847-B4BA-BF73C58CE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ECA37-4AF0-7E40-8CAC-8E9E6716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EB67-A040-7949-A9CD-CF168A1DAA63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1563-0B3D-B645-9830-5327C97B2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F8D1A-F096-AC48-AF61-FE4C5E36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1E83-BAA0-5441-9AE2-C34C0FD96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2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4BD65-C844-AF4A-961E-5A57B1EA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9868C-EBA6-9A4E-8892-22FEC1AC7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24AAA-1B57-6F49-81E2-624C365B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EB67-A040-7949-A9CD-CF168A1DAA63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08180-3C83-8845-A4B8-B2D5F250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057E8-0EDD-A845-BC2A-9E8EEA9C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1E83-BAA0-5441-9AE2-C34C0FD96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6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F908-A5BE-C843-BFE6-BD9DDC75D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690CF-39F5-A440-B50B-90E05365D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FA278-CD10-9847-A99C-A545EBC7E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25FE2-157E-AB41-B0D0-47E2D4279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EB67-A040-7949-A9CD-CF168A1DAA63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C11DE-6668-804D-A510-D6BA1169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91591-2E61-F148-A901-3E15DF5B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1E83-BAA0-5441-9AE2-C34C0FD96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4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7DAA-2CF7-2E44-9393-5F00900AC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9806-EB7A-5B40-B9AC-349B5BE2A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E8297-CA43-044E-B372-004038A1B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CBA98-FDDE-DB47-992D-DD0D1264B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865DA2-8763-5040-A89A-B6027AA73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52D15E-A4F6-7F40-A4A8-241C222D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EB67-A040-7949-A9CD-CF168A1DAA63}" type="datetimeFigureOut">
              <a:rPr lang="en-US" smtClean="0"/>
              <a:t>9/25/19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11F2D-BB13-2048-8B15-22D224079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63126F-8DB0-8E44-8B90-B035E549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1E83-BAA0-5441-9AE2-C34C0FD96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3186-F6AE-584B-B99F-06204670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FBD78-9014-E54B-BFD3-ED2B10D4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EB67-A040-7949-A9CD-CF168A1DAA63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713EA-D625-384A-975E-D57E3ED2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F4BDB-F468-7C4F-8665-7F2BA23F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1E83-BAA0-5441-9AE2-C34C0FD96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1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E7E291-91E9-DE4D-9EF4-13731040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EB67-A040-7949-A9CD-CF168A1DAA63}" type="datetimeFigureOut">
              <a:rPr lang="en-US" smtClean="0"/>
              <a:t>9/25/19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4E609E-F6C9-D545-925A-678D81902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C4173-457A-5E48-821A-9F6CBA68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1E83-BAA0-5441-9AE2-C34C0FD96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50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9757B-9D10-2445-997F-459A2F041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1BBA6-F2BD-D84F-8B2A-2D0C0C181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95C2-1FAA-E54A-B6F0-20CBB3A24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ECCDE-77BC-9E4F-BBAE-26FBA2A28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EB67-A040-7949-A9CD-CF168A1DAA63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01648-0578-6A48-BFA9-A823A0E1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8C7C5-35F8-E643-B001-8233D4CE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1E83-BAA0-5441-9AE2-C34C0FD96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7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BFA7-FB35-A948-8867-AE8782F62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592245-5FC7-EE4E-AADE-0EA16C72C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187E6-0AB0-4941-92A3-6C65D04CD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3272E-CEFF-C245-8966-0334CCA7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EB67-A040-7949-A9CD-CF168A1DAA63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8CC2E-19B7-A246-96EB-5A9E0F83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7E2B7-17AF-744D-A6D8-F4309CA1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1E83-BAA0-5441-9AE2-C34C0FD96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5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A51CCD-589C-354F-9674-906DABC2E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FC0E7-A10C-D84C-A72F-2D7474CEC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CAC0A-459D-0849-AC1D-D8B0A135D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5EB67-A040-7949-A9CD-CF168A1DAA63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39FF8-7B5C-094D-A832-78B7EB660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3CDB0-339A-C643-B1BC-80288BBFD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A1E83-BAA0-5441-9AE2-C34C0FD96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89CA-15F1-8340-A3B4-3A7B43831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7275" y="1122363"/>
            <a:ext cx="961072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electro-optic noise of </a:t>
            </a:r>
            <a:r>
              <a:rPr lang="en-US" dirty="0" err="1"/>
              <a:t>AlGaAs</a:t>
            </a:r>
            <a:r>
              <a:rPr lang="en-US" dirty="0"/>
              <a:t> (electrode design and schema v1)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28849-A9E0-8B43-B3B2-0F44A77543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Ari Pedersen, Danny Vander-Hyde</a:t>
            </a:r>
          </a:p>
        </p:txBody>
      </p:sp>
    </p:spTree>
    <p:extLst>
      <p:ext uri="{BB962C8B-B14F-4D97-AF65-F5344CB8AC3E}">
        <p14:creationId xmlns:p14="http://schemas.microsoft.com/office/powerpoint/2010/main" val="270242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61178199-0651-3745-8DF7-0B598E01D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9406" y="662781"/>
            <a:ext cx="9633187" cy="503735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6F698B-DDDD-A541-980C-8316DCC1B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Electrode disk size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69406E-94A8-5A42-B12B-1CB3A7A196B7}"/>
              </a:ext>
            </a:extLst>
          </p:cNvPr>
          <p:cNvSpPr txBox="1"/>
          <p:nvPr/>
        </p:nvSpPr>
        <p:spPr>
          <a:xfrm>
            <a:off x="426531" y="5414319"/>
            <a:ext cx="107676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Comparing 4 and 5 cm the difference is no larger than .5% in field strength between 10-20 mm of disk separation</a:t>
            </a:r>
          </a:p>
          <a:p>
            <a:r>
              <a:rPr lang="en-US" dirty="0"/>
              <a:t>Comparing 3 and 4 cm the difference is no larger than .6% between 10-20 mm of disk separation</a:t>
            </a:r>
          </a:p>
          <a:p>
            <a:r>
              <a:rPr lang="en-US" dirty="0"/>
              <a:t>Comparing 3 and 2 cm the difference is no larger than .82% between 10-20 mm of disk separation</a:t>
            </a:r>
          </a:p>
          <a:p>
            <a:r>
              <a:rPr lang="en-US" dirty="0"/>
              <a:t>Comparing 2 and 1 cm the difference is no larger than 11.7% between 10-20 mm of disk separation</a:t>
            </a:r>
          </a:p>
          <a:p>
            <a:r>
              <a:rPr lang="en-US" dirty="0"/>
              <a:t>* Note: 2 [V] potential difference set between the plates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1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8B661-CE64-4641-ABA1-9EA804F9B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Electrode disk 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A46CD-3E64-EB40-942C-12FEA46C1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4 mm electrode hole radius (conservative estimate for optical considerations), we have some freedom to choose between a 2.5 inch to 4 inch disk without much loss of field strength at the origin</a:t>
            </a:r>
          </a:p>
          <a:p>
            <a:pPr lvl="1"/>
            <a:r>
              <a:rPr lang="en-US" dirty="0"/>
              <a:t>Note: not flux of some region, just a point at the origin.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32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64B3-45EC-EB42-8680-461EF38BC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34178"/>
            <a:ext cx="10515600" cy="1325563"/>
          </a:xfrm>
        </p:spPr>
        <p:txBody>
          <a:bodyPr/>
          <a:lstStyle/>
          <a:p>
            <a:r>
              <a:rPr lang="en-US" dirty="0"/>
              <a:t>Optical layout V1</a:t>
            </a:r>
          </a:p>
        </p:txBody>
      </p:sp>
      <p:pic>
        <p:nvPicPr>
          <p:cNvPr id="5" name="Content Placeholder 4" descr="A black and red text&#10;&#10;Description automatically generated">
            <a:extLst>
              <a:ext uri="{FF2B5EF4-FFF2-40B4-BE49-F238E27FC236}">
                <a16:creationId xmlns:a16="http://schemas.microsoft.com/office/drawing/2014/main" id="{D2020784-C90A-4E43-83DF-EA769DDA1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828" y="-332848"/>
            <a:ext cx="10638343" cy="7523696"/>
          </a:xfrm>
        </p:spPr>
      </p:pic>
    </p:spTree>
    <p:extLst>
      <p:ext uri="{BB962C8B-B14F-4D97-AF65-F5344CB8AC3E}">
        <p14:creationId xmlns:p14="http://schemas.microsoft.com/office/powerpoint/2010/main" val="40008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09FB1DCF-3949-FE45-86D8-B322CDCA3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957" y="793874"/>
            <a:ext cx="9226085" cy="48244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368610-F754-8440-B357-831F9E42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340"/>
            <a:ext cx="10515600" cy="1325563"/>
          </a:xfrm>
        </p:spPr>
        <p:txBody>
          <a:bodyPr/>
          <a:lstStyle/>
          <a:p>
            <a:r>
              <a:rPr lang="en-US" dirty="0"/>
              <a:t>Electrode disk size (extra)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044711-CFA5-964A-A2F1-BAED17B7AECF}"/>
              </a:ext>
            </a:extLst>
          </p:cNvPr>
          <p:cNvSpPr txBox="1"/>
          <p:nvPr/>
        </p:nvSpPr>
        <p:spPr>
          <a:xfrm>
            <a:off x="426531" y="5414319"/>
            <a:ext cx="108847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Comparing 4 and 5 cm the difference is no larger than .08% in field strength between 10-20 mm of disk separation</a:t>
            </a:r>
          </a:p>
          <a:p>
            <a:r>
              <a:rPr lang="en-US" dirty="0"/>
              <a:t>Comparing 3 and 4 cm the difference is no larger than .08% between 8-20 mm of disk separation</a:t>
            </a:r>
          </a:p>
          <a:p>
            <a:r>
              <a:rPr lang="en-US" dirty="0"/>
              <a:t>Comparing 3 and 2 cm the difference is no larger than .54% between 8-20 mm of disk separation</a:t>
            </a:r>
          </a:p>
          <a:p>
            <a:r>
              <a:rPr lang="en-US" dirty="0"/>
              <a:t>Comparing 2 and 1 cm the difference is no larger than 10.3% between 8-20 mm of disk separation</a:t>
            </a:r>
          </a:p>
          <a:p>
            <a:r>
              <a:rPr lang="en-US" dirty="0"/>
              <a:t>* Note: 2 [V] potential difference set between the plates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58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277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Measuring electro-optic noise of AlGaAs (electrode design and schema v1)</vt:lpstr>
      <vt:lpstr>Electrode disk size</vt:lpstr>
      <vt:lpstr>Electrode disk size (cont.)</vt:lpstr>
      <vt:lpstr>Optical layout V1</vt:lpstr>
      <vt:lpstr>Electrode disk size (extra)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Piezoelectric Effect (update 3)</dc:title>
  <dc:creator>Daniel Vander-Hyde</dc:creator>
  <cp:lastModifiedBy>Daniel Vander-Hyde</cp:lastModifiedBy>
  <cp:revision>25</cp:revision>
  <dcterms:created xsi:type="dcterms:W3CDTF">2019-09-17T19:47:45Z</dcterms:created>
  <dcterms:modified xsi:type="dcterms:W3CDTF">2019-09-25T14:42:40Z</dcterms:modified>
</cp:coreProperties>
</file>