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D9B8-5535-BB44-ACD6-3AD20F32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35996-064D-E74E-8ADF-3288A027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5A26-3FCD-4E47-8EC7-1768F8E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97DC-E671-9648-B919-0F8DBD87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6744-97D6-6144-B794-7B6179B0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857-32DE-014F-930E-3485E02E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415CE-844A-4A4B-AF16-2D3115E0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7F0B-B093-1E4C-9245-BD18ADD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9111-9B6A-0840-833D-E4B7AA6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9B00-5EDA-BF4F-BEA1-51AB0EE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DD33-FBA7-4A44-AA82-A6D90D116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F28D-4A69-C541-BEE9-AD69A11E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C418-5207-9044-AE13-75503BF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1A532-A183-DA42-B939-371FF9DA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AF06-45DB-6E47-A068-3BA5D34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793A-0409-CC4E-9FDE-BEF3A5A4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8F42-FC21-3E46-AE34-A106B0CB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C4BE-3F57-B547-9555-56F075EC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3F44-5705-E049-8BD2-AAF7393E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DAAB-5672-8741-8A94-65CE185E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F5C6-4EFF-2E45-86D5-211781C2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C899-52B9-D547-8125-52B739D8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25DF-CCEA-A54B-B3FC-70216C96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AB73-4CF9-6144-A5EF-6148F3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8AD6-53FD-7C48-A943-38E8C8A0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F059-9369-DB42-AD84-329752A7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58CF-921D-6641-8A2D-835415AC6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8C30-D880-0042-BCB4-3DD76664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2893-E8E1-5D4F-8505-09E45F3A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E2F71-8AA8-474C-A4CC-B29E9FFA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FB453-33ED-9545-B9AB-911DB2E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984E-5169-3740-B416-692F4708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32FA-27C7-0445-9A2D-DC95C495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48C32-734C-9740-93E9-F0C0D033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4DA4D-463C-AA4A-85DC-A6BBC6DA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F4348-20F9-EE4F-A403-5A2CBFD7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2B5E6-26DB-1847-8CED-E6C3114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7F338-5039-BB40-B2C1-AF5FD56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9CFC0-1BC8-9A4D-8FB1-AC7D1498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C38-1F01-9648-B03D-A782A0BF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D52E6-6C35-E243-9175-4F7DD029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3368-E3EB-824E-A3C1-0D6BC7E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6D349-A7A0-0E4E-A3EC-EB5A93A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28EF3-0B41-0448-834D-EF175312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B4A7-81DF-F643-B55C-AE6BA19E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E512-DC9C-8447-8718-329DE7D0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A3B-7967-2646-B566-16E90A7B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EFE-B5B6-3E4A-80F2-FAB6EBE5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F3CC7-1535-1F45-BE3E-5314E02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81EE6-9096-AB42-9EAE-6AEB8003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74A9-9780-3848-A1FC-294096AC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D605-1232-C445-A6CC-55A4598A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7140-2E9A-E444-967A-091B24B0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19128-6D35-1E44-B221-E778ADB7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5510-AFED-A645-AE0A-E62CF83F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1AA19-7C4E-1340-9E46-71593EB0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BEEE5-6F8A-994E-BC16-694F5A4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03D1-0CC4-5549-8D6D-EDA3A03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949F-8F3F-844A-AAA8-36A11E68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A143-9BF8-2649-8786-1ACF3DD0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85EC-A457-FD48-B05D-44B22DF9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B825-F510-584B-AD4C-9A7DEC9695E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BC2-97A1-5944-88D5-39C251907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C7B4-C391-F14C-B656-983C641A1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9555-4919-4540-9FA7-C367C48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BA790-0B56-9548-B092-54A13BCE90D8}"/>
              </a:ext>
            </a:extLst>
          </p:cNvPr>
          <p:cNvCxnSpPr>
            <a:cxnSpLocks/>
          </p:cNvCxnSpPr>
          <p:nvPr/>
        </p:nvCxnSpPr>
        <p:spPr>
          <a:xfrm>
            <a:off x="4354286" y="1284514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A240CC-120F-D44F-96B6-11B8968352B5}"/>
              </a:ext>
            </a:extLst>
          </p:cNvPr>
          <p:cNvCxnSpPr>
            <a:cxnSpLocks/>
          </p:cNvCxnSpPr>
          <p:nvPr/>
        </p:nvCxnSpPr>
        <p:spPr>
          <a:xfrm>
            <a:off x="3668486" y="1274989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7F7BA-739F-E941-B79B-9D37F05994E2}"/>
              </a:ext>
            </a:extLst>
          </p:cNvPr>
          <p:cNvSpPr/>
          <p:nvPr/>
        </p:nvSpPr>
        <p:spPr>
          <a:xfrm>
            <a:off x="3782786" y="2661557"/>
            <a:ext cx="2286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0739B-61DB-4B40-B0C9-B640ED23AA2E}"/>
              </a:ext>
            </a:extLst>
          </p:cNvPr>
          <p:cNvSpPr/>
          <p:nvPr/>
        </p:nvSpPr>
        <p:spPr>
          <a:xfrm>
            <a:off x="4278097" y="2929618"/>
            <a:ext cx="152372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B626D-55EC-E640-92FB-376C8D5F7837}"/>
              </a:ext>
            </a:extLst>
          </p:cNvPr>
          <p:cNvSpPr/>
          <p:nvPr/>
        </p:nvSpPr>
        <p:spPr>
          <a:xfrm>
            <a:off x="3611379" y="2929618"/>
            <a:ext cx="152372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5B0C92-CF2D-524A-A67A-94E1A85FAF20}"/>
              </a:ext>
            </a:extLst>
          </p:cNvPr>
          <p:cNvCxnSpPr>
            <a:cxnSpLocks/>
          </p:cNvCxnSpPr>
          <p:nvPr/>
        </p:nvCxnSpPr>
        <p:spPr>
          <a:xfrm>
            <a:off x="3668486" y="1284514"/>
            <a:ext cx="6857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33E9DB-4597-1D4A-8A0C-78DB3277C51E}"/>
              </a:ext>
            </a:extLst>
          </p:cNvPr>
          <p:cNvSpPr txBox="1"/>
          <p:nvPr/>
        </p:nvSpPr>
        <p:spPr>
          <a:xfrm>
            <a:off x="3782786" y="94744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.87”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C6D282-946B-C549-8DF9-E2239E22973E}"/>
              </a:ext>
            </a:extLst>
          </p:cNvPr>
          <p:cNvCxnSpPr/>
          <p:nvPr/>
        </p:nvCxnSpPr>
        <p:spPr>
          <a:xfrm>
            <a:off x="3763751" y="3657600"/>
            <a:ext cx="247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FF1E1C-488F-3C4D-9880-70502FAB64D4}"/>
              </a:ext>
            </a:extLst>
          </p:cNvPr>
          <p:cNvCxnSpPr/>
          <p:nvPr/>
        </p:nvCxnSpPr>
        <p:spPr>
          <a:xfrm>
            <a:off x="4528458" y="1284514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EC1891-338A-0E45-8038-DF65DC7FD871}"/>
              </a:ext>
            </a:extLst>
          </p:cNvPr>
          <p:cNvCxnSpPr/>
          <p:nvPr/>
        </p:nvCxnSpPr>
        <p:spPr>
          <a:xfrm>
            <a:off x="3731093" y="2652032"/>
            <a:ext cx="0" cy="903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EEE815-2EB9-0D4C-BF83-901FBDF68F58}"/>
              </a:ext>
            </a:extLst>
          </p:cNvPr>
          <p:cNvCxnSpPr>
            <a:cxnSpLocks/>
          </p:cNvCxnSpPr>
          <p:nvPr/>
        </p:nvCxnSpPr>
        <p:spPr>
          <a:xfrm>
            <a:off x="4011384" y="2661557"/>
            <a:ext cx="340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5A8C7D-460F-A744-8A08-E248983EF818}"/>
              </a:ext>
            </a:extLst>
          </p:cNvPr>
          <p:cNvSpPr txBox="1"/>
          <p:nvPr/>
        </p:nvSpPr>
        <p:spPr>
          <a:xfrm>
            <a:off x="4552399" y="201424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7CD246-6A27-E842-B70D-DB76CAD0BE1D}"/>
              </a:ext>
            </a:extLst>
          </p:cNvPr>
          <p:cNvSpPr txBox="1"/>
          <p:nvPr/>
        </p:nvSpPr>
        <p:spPr>
          <a:xfrm>
            <a:off x="3970021" y="238318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.43”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E9BB75-EF20-824C-872A-79DEC571997F}"/>
              </a:ext>
            </a:extLst>
          </p:cNvPr>
          <p:cNvSpPr txBox="1"/>
          <p:nvPr/>
        </p:nvSpPr>
        <p:spPr>
          <a:xfrm>
            <a:off x="3680921" y="365760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.25”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7DD43-44EF-EA43-9794-2D1368DA811B}"/>
              </a:ext>
            </a:extLst>
          </p:cNvPr>
          <p:cNvSpPr txBox="1"/>
          <p:nvPr/>
        </p:nvSpPr>
        <p:spPr>
          <a:xfrm>
            <a:off x="3432920" y="2982509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076932-CEA2-E644-9C23-04231D4965EB}"/>
              </a:ext>
            </a:extLst>
          </p:cNvPr>
          <p:cNvCxnSpPr>
            <a:stCxn id="15" idx="0"/>
            <a:endCxn id="15" idx="2"/>
          </p:cNvCxnSpPr>
          <p:nvPr/>
        </p:nvCxnSpPr>
        <p:spPr>
          <a:xfrm>
            <a:off x="4354283" y="2929618"/>
            <a:ext cx="0" cy="36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BFCB74-A72A-E940-BAE3-A759A8BAE091}"/>
              </a:ext>
            </a:extLst>
          </p:cNvPr>
          <p:cNvCxnSpPr>
            <a:cxnSpLocks/>
          </p:cNvCxnSpPr>
          <p:nvPr/>
        </p:nvCxnSpPr>
        <p:spPr>
          <a:xfrm>
            <a:off x="8525057" y="1284514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CF1F83-4E93-BB41-8DEF-351EBB23001F}"/>
              </a:ext>
            </a:extLst>
          </p:cNvPr>
          <p:cNvCxnSpPr>
            <a:cxnSpLocks/>
          </p:cNvCxnSpPr>
          <p:nvPr/>
        </p:nvCxnSpPr>
        <p:spPr>
          <a:xfrm>
            <a:off x="7839257" y="1284514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1FBAA67-E3BE-9F4B-8CA3-C311BE3E8B8F}"/>
              </a:ext>
            </a:extLst>
          </p:cNvPr>
          <p:cNvSpPr/>
          <p:nvPr/>
        </p:nvSpPr>
        <p:spPr>
          <a:xfrm>
            <a:off x="7953557" y="2661557"/>
            <a:ext cx="2286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21DF24-0428-B94D-A655-92BEE87D0FE1}"/>
              </a:ext>
            </a:extLst>
          </p:cNvPr>
          <p:cNvSpPr/>
          <p:nvPr/>
        </p:nvSpPr>
        <p:spPr>
          <a:xfrm>
            <a:off x="8448868" y="2929618"/>
            <a:ext cx="152372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94F001-92C2-D54B-901F-ECF989BB8918}"/>
              </a:ext>
            </a:extLst>
          </p:cNvPr>
          <p:cNvSpPr/>
          <p:nvPr/>
        </p:nvSpPr>
        <p:spPr>
          <a:xfrm>
            <a:off x="7782150" y="2929618"/>
            <a:ext cx="152372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2470F1-5F4A-7049-9F43-FA2DC32D1448}"/>
              </a:ext>
            </a:extLst>
          </p:cNvPr>
          <p:cNvCxnSpPr>
            <a:cxnSpLocks/>
          </p:cNvCxnSpPr>
          <p:nvPr/>
        </p:nvCxnSpPr>
        <p:spPr>
          <a:xfrm>
            <a:off x="7839257" y="1284514"/>
            <a:ext cx="6857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2EB224-F126-614D-A86C-D6F3B56BE49A}"/>
              </a:ext>
            </a:extLst>
          </p:cNvPr>
          <p:cNvSpPr txBox="1"/>
          <p:nvPr/>
        </p:nvSpPr>
        <p:spPr>
          <a:xfrm>
            <a:off x="7809322" y="9322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 mm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1533FF-DC36-9240-8EE1-A75639B42E6A}"/>
              </a:ext>
            </a:extLst>
          </p:cNvPr>
          <p:cNvCxnSpPr/>
          <p:nvPr/>
        </p:nvCxnSpPr>
        <p:spPr>
          <a:xfrm>
            <a:off x="7934522" y="3657600"/>
            <a:ext cx="247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2C37AA-F2E4-2D40-9F95-B25562B46492}"/>
              </a:ext>
            </a:extLst>
          </p:cNvPr>
          <p:cNvCxnSpPr/>
          <p:nvPr/>
        </p:nvCxnSpPr>
        <p:spPr>
          <a:xfrm>
            <a:off x="8699229" y="1284514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8FB50A-3EA7-9043-A686-72D6C9A4FEF0}"/>
              </a:ext>
            </a:extLst>
          </p:cNvPr>
          <p:cNvCxnSpPr/>
          <p:nvPr/>
        </p:nvCxnSpPr>
        <p:spPr>
          <a:xfrm>
            <a:off x="7901864" y="2652032"/>
            <a:ext cx="0" cy="903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3B955E-141D-FB42-93F3-B6FD5DA5397F}"/>
              </a:ext>
            </a:extLst>
          </p:cNvPr>
          <p:cNvCxnSpPr>
            <a:cxnSpLocks/>
          </p:cNvCxnSpPr>
          <p:nvPr/>
        </p:nvCxnSpPr>
        <p:spPr>
          <a:xfrm>
            <a:off x="8182155" y="2661557"/>
            <a:ext cx="340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10BC75-622C-8049-905D-815ACB6A1D69}"/>
              </a:ext>
            </a:extLst>
          </p:cNvPr>
          <p:cNvSpPr txBox="1"/>
          <p:nvPr/>
        </p:nvSpPr>
        <p:spPr>
          <a:xfrm>
            <a:off x="8723170" y="20142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508mm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983349-9562-A84A-8D81-89FCDAE191C7}"/>
              </a:ext>
            </a:extLst>
          </p:cNvPr>
          <p:cNvSpPr txBox="1"/>
          <p:nvPr/>
        </p:nvSpPr>
        <p:spPr>
          <a:xfrm>
            <a:off x="8075870" y="235705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11mm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D70549-9577-F246-B067-E5AD1040B667}"/>
              </a:ext>
            </a:extLst>
          </p:cNvPr>
          <p:cNvSpPr txBox="1"/>
          <p:nvPr/>
        </p:nvSpPr>
        <p:spPr>
          <a:xfrm>
            <a:off x="7851692" y="365760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6.35 mm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FCB719-EB6F-044D-8ABF-53CA32B47AD1}"/>
              </a:ext>
            </a:extLst>
          </p:cNvPr>
          <p:cNvSpPr txBox="1"/>
          <p:nvPr/>
        </p:nvSpPr>
        <p:spPr>
          <a:xfrm>
            <a:off x="7286280" y="297298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25.4mm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9FC0A5-031E-014C-AB5E-2C7F39142D77}"/>
              </a:ext>
            </a:extLst>
          </p:cNvPr>
          <p:cNvCxnSpPr>
            <a:stCxn id="57" idx="0"/>
            <a:endCxn id="57" idx="2"/>
          </p:cNvCxnSpPr>
          <p:nvPr/>
        </p:nvCxnSpPr>
        <p:spPr>
          <a:xfrm>
            <a:off x="8525054" y="2929618"/>
            <a:ext cx="0" cy="36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34FC92-F23B-FE4D-B607-13E26CD4E147}"/>
              </a:ext>
            </a:extLst>
          </p:cNvPr>
          <p:cNvSpPr txBox="1"/>
          <p:nvPr/>
        </p:nvSpPr>
        <p:spPr>
          <a:xfrm>
            <a:off x="2384079" y="5419434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disk thickness is 1/8 inch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5C0BF2-ED7A-9048-B570-2E053FBAB2D9}"/>
              </a:ext>
            </a:extLst>
          </p:cNvPr>
          <p:cNvSpPr txBox="1"/>
          <p:nvPr/>
        </p:nvSpPr>
        <p:spPr>
          <a:xfrm>
            <a:off x="6418753" y="5419434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disk thickness is 3.17 mm</a:t>
            </a:r>
          </a:p>
        </p:txBody>
      </p:sp>
    </p:spTree>
    <p:extLst>
      <p:ext uri="{BB962C8B-B14F-4D97-AF65-F5344CB8AC3E}">
        <p14:creationId xmlns:p14="http://schemas.microsoft.com/office/powerpoint/2010/main" val="21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Vander-Hyde</dc:creator>
  <cp:lastModifiedBy>Daniel Vander-Hyde</cp:lastModifiedBy>
  <cp:revision>6</cp:revision>
  <dcterms:created xsi:type="dcterms:W3CDTF">2019-09-17T12:39:49Z</dcterms:created>
  <dcterms:modified xsi:type="dcterms:W3CDTF">2019-09-17T13:28:01Z</dcterms:modified>
</cp:coreProperties>
</file>