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B425-A2D6-AA45-B9C0-FB163C28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6ACF2-E477-F247-B4DC-FD25E3D96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CD2ED-2ADB-624B-A6D8-B501945A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237-72F2-4B4A-A555-37138879CC1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A9F6-5045-E249-8300-1A123A13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4FBC7-0B08-D54B-B33A-A0F2F31B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0625-B7C6-B943-A224-4E5D6F54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842C-A21D-E047-B526-B4BEF08D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289EE-9D7B-4143-991B-30055F2CB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8AE6-6689-4B4A-82ED-10D20747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237-72F2-4B4A-A555-37138879CC1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89538-1994-6643-BA63-72160913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94536-87E5-CF41-A497-71489828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0625-B7C6-B943-A224-4E5D6F54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6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B05A3-4B8B-F941-95E5-CD917BBE5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ED409-0B3C-1240-B328-5E2894F88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AFB2C-47F2-6242-B9A5-CB7A04B9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237-72F2-4B4A-A555-37138879CC1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7B476-7E44-DD4F-8662-625A34B4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3D14-B2AD-2242-9DE9-70CF79B3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0625-B7C6-B943-A224-4E5D6F54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7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57F2-B776-4040-97F9-52037521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DC7C-FA77-8C48-AFEC-0CBA1B02D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A95AA-A6D8-9F49-810D-4DE4F82E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237-72F2-4B4A-A555-37138879CC1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EADD6-5B4B-6945-B2C2-E67D67A1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9BA88-FD41-DB43-8AC5-433C33AD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0625-B7C6-B943-A224-4E5D6F54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D893-B942-D946-82D5-B3132E66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65CF1-6180-C94E-A716-7F2014A80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F56A-54E7-EB42-9741-C30A19D0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237-72F2-4B4A-A555-37138879CC1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252E8-0EF7-1D42-9DFA-829E5A7C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AAE3F-44CB-AD4A-97F2-E84158A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0625-B7C6-B943-A224-4E5D6F54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1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9A3C-C69D-1E41-AAC2-204708CF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E24E-D495-A342-A1A9-B946D2655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78129-0F3E-8740-9413-57460A354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3E5A0-D4AF-F843-8EAC-D965142A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237-72F2-4B4A-A555-37138879CC1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9254A-DCB0-DC40-AF94-1E817382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36EBE-669E-9B43-9FA3-91BD6E02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0625-B7C6-B943-A224-4E5D6F54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5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736B-4492-704D-B851-D60A4BB1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32402-16E9-B648-9DC6-CAAF93C9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06358-BA26-7E49-AD69-0E126E758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39B1E-F13D-F14C-9EFC-D892EA9FB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0154-4A3F-CA49-B106-4E08BAA68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56A06-2CB6-4744-AAC6-4F85AD10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237-72F2-4B4A-A555-37138879CC1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42BD6-06F1-0245-A268-CFF0C206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D53A2-982A-1E45-8A00-C8CA0862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0625-B7C6-B943-A224-4E5D6F54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1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CF94-1EF4-B441-A156-79A5C550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36F89-22D5-0A4D-B3F2-5680B224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237-72F2-4B4A-A555-37138879CC1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EDBC5-A124-C24E-9B1A-09B22F1A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02E69-7405-2948-A3E8-CF4A3CC7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0625-B7C6-B943-A224-4E5D6F54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399DE-64BC-7D41-B855-07B3D696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237-72F2-4B4A-A555-37138879CC1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07C61-2C48-7342-B9C0-E05A6927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55A07-3D89-444C-9036-86FFCF5E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0625-B7C6-B943-A224-4E5D6F54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0ACF-1A58-5D43-AC47-90BD5B76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B641-D874-2F46-8951-86FC868D0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6977B-910E-9B4B-889E-9D25E693D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F3324-5B7E-FD40-8648-CC4F57F8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237-72F2-4B4A-A555-37138879CC1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DDF73-96C8-1C48-A751-AA01FC1B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981BC-4937-2546-B0B2-9DFA68EC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0625-B7C6-B943-A224-4E5D6F54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9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8597-1445-4147-B71C-53B8D5AF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EA641-A699-0246-833B-E8E850D14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2349-2B2E-E644-B31D-BA92B135A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2B755-685E-AC46-A5D3-8E2CE244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237-72F2-4B4A-A555-37138879CC1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E1776-6764-DA46-A82B-7853DBF6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B5130-2F03-7C47-AB99-519CE4AB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0625-B7C6-B943-A224-4E5D6F54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2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6B0A3-D633-CD47-8F8E-36A82DF3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9C3B5-2C3A-4E4D-B74A-CD833C8C1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19542-249D-E348-BDC0-EB37BBDBE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3237-72F2-4B4A-A555-37138879CC1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1D8B-D8D8-E24F-A731-0B510D5CC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AA0D4-F622-D545-849D-73E877E5E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0625-B7C6-B943-A224-4E5D6F54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9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86BC-8536-A04C-9DE9-3E72617EC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374B-8818-4942-A1EB-980CC13B2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09346D65-FA8A-8E45-BC41-C1BD18C6D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0E4842-D37C-6745-8745-8D67731BB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071" y="2316163"/>
            <a:ext cx="614949" cy="6865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3BD44D-CE4C-6141-8D93-F8095124A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666" y="1459590"/>
            <a:ext cx="614949" cy="6933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ADA9D4-1246-F14A-819C-CBF9B1FBB259}"/>
              </a:ext>
            </a:extLst>
          </p:cNvPr>
          <p:cNvCxnSpPr>
            <a:cxnSpLocks/>
          </p:cNvCxnSpPr>
          <p:nvPr/>
        </p:nvCxnSpPr>
        <p:spPr>
          <a:xfrm>
            <a:off x="3026979" y="1996966"/>
            <a:ext cx="183092" cy="319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A001C8-8C5E-A04F-8590-01AF4A01773F}"/>
              </a:ext>
            </a:extLst>
          </p:cNvPr>
          <p:cNvCxnSpPr>
            <a:cxnSpLocks/>
          </p:cNvCxnSpPr>
          <p:nvPr/>
        </p:nvCxnSpPr>
        <p:spPr>
          <a:xfrm>
            <a:off x="4761186" y="1122363"/>
            <a:ext cx="276480" cy="337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3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556E-7BAF-6147-9B5F-82FE39C8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7C0FF-5950-A347-B1A8-AD7106425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3B42A3-6D84-B64E-AD46-DE0D176E9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40" y="1993635"/>
            <a:ext cx="614949" cy="6865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432C40-4DF9-7948-9D44-B63862BE5C94}"/>
              </a:ext>
            </a:extLst>
          </p:cNvPr>
          <p:cNvCxnSpPr>
            <a:cxnSpLocks/>
          </p:cNvCxnSpPr>
          <p:nvPr/>
        </p:nvCxnSpPr>
        <p:spPr>
          <a:xfrm>
            <a:off x="4369840" y="1726406"/>
            <a:ext cx="178840" cy="231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F102B5A-7473-B84E-9D93-247C5E604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542" y="2233520"/>
            <a:ext cx="614949" cy="6865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0E4206-77A9-8F45-83E4-695983E6C8A2}"/>
              </a:ext>
            </a:extLst>
          </p:cNvPr>
          <p:cNvCxnSpPr>
            <a:cxnSpLocks/>
          </p:cNvCxnSpPr>
          <p:nvPr/>
        </p:nvCxnSpPr>
        <p:spPr>
          <a:xfrm flipH="1">
            <a:off x="7872248" y="1765261"/>
            <a:ext cx="131689" cy="399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C55FC1-17DB-DC43-B30F-EAFD58D7FD76}"/>
              </a:ext>
            </a:extLst>
          </p:cNvPr>
          <p:cNvCxnSpPr>
            <a:cxnSpLocks/>
          </p:cNvCxnSpPr>
          <p:nvPr/>
        </p:nvCxnSpPr>
        <p:spPr>
          <a:xfrm>
            <a:off x="5343334" y="962912"/>
            <a:ext cx="189904" cy="318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2E2E5B6F-8CD3-2B43-8125-13B8C8A11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286" y="1344025"/>
            <a:ext cx="614949" cy="6933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97F75B-0D0F-2942-96D6-700C9A1F2DF6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340771" y="5757333"/>
            <a:ext cx="156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B277392-583E-514A-ADD8-B732AB51253F}"/>
              </a:ext>
            </a:extLst>
          </p:cNvPr>
          <p:cNvSpPr txBox="1"/>
          <p:nvPr/>
        </p:nvSpPr>
        <p:spPr>
          <a:xfrm>
            <a:off x="5905371" y="5580361"/>
            <a:ext cx="698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700" dirty="0"/>
              <a:t>FSR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8DF15B-675B-BC44-986D-EF53D060857A}"/>
              </a:ext>
            </a:extLst>
          </p:cNvPr>
          <p:cNvCxnSpPr>
            <a:cxnSpLocks/>
          </p:cNvCxnSpPr>
          <p:nvPr/>
        </p:nvCxnSpPr>
        <p:spPr>
          <a:xfrm>
            <a:off x="6411310" y="5757333"/>
            <a:ext cx="159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Christopher Vander-Hyde</dc:creator>
  <cp:lastModifiedBy>Daniel Christopher Vander-Hyde</cp:lastModifiedBy>
  <cp:revision>3</cp:revision>
  <dcterms:created xsi:type="dcterms:W3CDTF">2020-11-10T22:40:23Z</dcterms:created>
  <dcterms:modified xsi:type="dcterms:W3CDTF">2020-11-10T23:18:46Z</dcterms:modified>
</cp:coreProperties>
</file>