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96" r:id="rId4"/>
    <p:sldId id="260" r:id="rId5"/>
    <p:sldId id="258" r:id="rId6"/>
    <p:sldId id="295" r:id="rId7"/>
    <p:sldId id="29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7"/>
    <p:restoredTop sz="97872"/>
  </p:normalViewPr>
  <p:slideViewPr>
    <p:cSldViewPr snapToGrid="0" snapToObjects="1">
      <p:cViewPr varScale="1">
        <p:scale>
          <a:sx n="221" d="100"/>
          <a:sy n="22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3C190-B3D3-964B-9FFD-738374ECA3E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FE1A6-3EAD-454B-9A38-B9B14B7D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4FF02-B5A3-7B4A-AF89-3A0FA2CAC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Rearrange equation 2 to solve for (signal) (replacement)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E5304-D91C-0946-BBD9-F21637B3AB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20A-A28F-004D-92E5-6DA82E9EE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2B63E-D2C7-9343-96F0-6DB71193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CD5C-12E9-3C4E-B73B-EBA58826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996C-4A4E-F84C-BC34-6C9D81C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395C-0A1E-EE47-826D-B3D48660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C5ED-1B6E-FB44-9E72-CC4F183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0F99C-0BD9-0045-8D25-F45646911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FBD9-210B-4847-8FE4-D69C901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3F02-5A5F-9A43-90B9-7B70CE08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6071-1848-9945-831D-726A6611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AAB-EC10-8F45-B09C-A3190C03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893BC-74B8-5E42-B3B2-3AC94BC8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891B8-51F6-A547-BC03-834605F5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9886-C68F-664F-8909-97541F0B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4198-67F6-1A4B-B58D-8BF570F2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AE7-7800-5D45-8402-7556E8B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BCD-1D1D-C74D-8039-75B9F57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4F29-30ED-4B43-BBD5-C1C84C98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6B58-CFBE-FF43-A083-47882EA2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4248-6948-8A4D-8791-4FA03A9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64F7-2D0B-D74D-B47E-A32C4D0F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F5D3-6EAF-FA45-AE9E-4AA56C64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D8FA-8BD8-8342-B079-95281A2C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4C05-EE6B-C24E-92AD-008D1DC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B7D8-BD7E-8F48-9EBF-8EF3348E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79BB-0E1D-CC42-A4A3-505FBBB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A108-CDD5-5F40-82A6-3575EC390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3157E-C970-D144-8886-AD0EED54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20CA-CFAF-4B41-B57E-063FEBED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7354-3CE4-1241-B5DD-3F200628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C7EBE-6348-1D4E-9A7C-FA74BF50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18E-0FA6-3C43-AAEF-9553B938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9FCF-05F8-9346-B119-3E2FFCBD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E7F7A-F381-0649-B9E6-65408FC3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13284-E150-7743-933A-D34DFD8C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8B843-D099-2945-8929-3CD4C7B10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CF058-3D5B-8743-AC12-42ECCF4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81F1F-40DD-C14B-924F-0E6E41DB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C44C4-DF5B-D343-B0D2-DA67FDF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6E7F-70DE-A841-8C83-03A7119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A1D8B-D63C-A34D-B516-4122E149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36753-0802-DB4E-AC9B-B546F421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5539-CF3D-9F48-A010-8C91C8A7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78859-ED1A-6940-BBE4-CD2C90CB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3FC8C-F7AC-1C44-B40C-4EAABA08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77119-B6AE-C64C-A2E2-19EAA8CA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747-9C1F-B143-9093-081D4C6B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2B52-E4B3-AE45-8D65-280FA5A0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984F4-10BA-4340-9AF8-AE42B72E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5E95-CF3D-F642-8832-F6A3F8C7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41523-4A09-C146-B07F-776D456B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F308A-0EB1-3E42-AF68-3F58AB5D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2BD-2AE1-7946-8626-74873489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D879-9DA7-CC42-8E9C-13517915E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DD29-6983-5C41-A999-9977DAE0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0558-08AB-8A43-BC3D-CED8CBD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2EBD-BC7F-A442-BE52-455BA89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59E3-E152-3B4C-A3CF-D7106B84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2D605-1DA6-AB45-8EDD-E2F21EF5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9CA2-C1E6-EE42-9876-C70B6371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E41F-7689-A546-B7B2-640967F8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C022-F717-0247-A06E-66AF411AA494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BADD-EFC3-574A-AB4E-D4007D282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4E48-1EBF-1E49-94D2-01235DC0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030B-4A1D-D54B-BFF2-18844FE7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D3-FBFB-2142-A584-BE8D29551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493"/>
            <a:ext cx="9144000" cy="2387600"/>
          </a:xfrm>
        </p:spPr>
        <p:txBody>
          <a:bodyPr/>
          <a:lstStyle/>
          <a:p>
            <a:r>
              <a:rPr lang="en-US" dirty="0"/>
              <a:t>Electro-optic effects in a HR </a:t>
            </a:r>
            <a:r>
              <a:rPr lang="en-US" dirty="0" err="1"/>
              <a:t>AlGaAs</a:t>
            </a:r>
            <a:r>
              <a:rPr lang="en-US" dirty="0"/>
              <a:t> coated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F68F-E707-E44C-9B87-F6B766C06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Danny Vander-Hyde</a:t>
            </a:r>
          </a:p>
        </p:txBody>
      </p:sp>
    </p:spTree>
    <p:extLst>
      <p:ext uri="{BB962C8B-B14F-4D97-AF65-F5344CB8AC3E}">
        <p14:creationId xmlns:p14="http://schemas.microsoft.com/office/powerpoint/2010/main" val="1382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EA649D-1E84-F141-A404-84A523522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12469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Pockel’s</a:t>
                </a:r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EA649D-1E84-F141-A404-84A523522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124691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5CE9C4-AFEC-6A47-910A-73869BC64206}"/>
              </a:ext>
            </a:extLst>
          </p:cNvPr>
          <p:cNvSpPr txBox="1">
            <a:spLocks/>
          </p:cNvSpPr>
          <p:nvPr/>
        </p:nvSpPr>
        <p:spPr>
          <a:xfrm>
            <a:off x="838200" y="987699"/>
            <a:ext cx="10515600" cy="565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</a:t>
            </a:r>
            <a:r>
              <a:rPr lang="en-US" sz="2400" dirty="0" err="1"/>
              <a:t>Pockel’s</a:t>
            </a:r>
            <a:r>
              <a:rPr lang="en-US" sz="2400" dirty="0"/>
              <a:t> effect, put quite simply is birefringence induced by an external Electric field across a material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effect, predominantly in crystalline materials is caused by the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7052-6FA7-6347-8811-EB7A771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930"/>
            <a:ext cx="10515600" cy="1325563"/>
          </a:xfrm>
        </p:spPr>
        <p:txBody>
          <a:bodyPr/>
          <a:lstStyle/>
          <a:p>
            <a:r>
              <a:rPr lang="en-US" dirty="0" err="1"/>
              <a:t>Pockel’s</a:t>
            </a:r>
            <a:r>
              <a:rPr lang="en-US" dirty="0"/>
              <a:t> effect for stratified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7A2A-23F8-E948-BA6F-AED99D6D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C2936A-55D8-FC4B-B2F8-0FD30FC6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" y="325677"/>
            <a:ext cx="12179643" cy="63906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CB3996-2870-944C-9BF6-A62C9EABCE44}"/>
                  </a:ext>
                </a:extLst>
              </p:cNvPr>
              <p:cNvSpPr txBox="1"/>
              <p:nvPr/>
            </p:nvSpPr>
            <p:spPr>
              <a:xfrm>
                <a:off x="3349492" y="5733217"/>
                <a:ext cx="2053574" cy="732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CB3996-2870-944C-9BF6-A62C9EAB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92" y="5733217"/>
                <a:ext cx="2053574" cy="732508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EC20A2F-E704-9F4F-99D9-E70D0278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" y="-222417"/>
            <a:ext cx="10515600" cy="1325563"/>
          </a:xfrm>
        </p:spPr>
        <p:txBody>
          <a:bodyPr/>
          <a:lstStyle/>
          <a:p>
            <a:r>
              <a:rPr lang="en-US" dirty="0"/>
              <a:t>Measurement schema</a:t>
            </a:r>
          </a:p>
        </p:txBody>
      </p:sp>
    </p:spTree>
    <p:extLst>
      <p:ext uri="{BB962C8B-B14F-4D97-AF65-F5344CB8AC3E}">
        <p14:creationId xmlns:p14="http://schemas.microsoft.com/office/powerpoint/2010/main" val="7125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1E577-0ECD-F145-A22E-9DD091AE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F5BF8DC-A84C-C743-8CD7-44ADA141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9498"/>
            <a:ext cx="12197971" cy="6739003"/>
          </a:xfrm>
        </p:spPr>
      </p:pic>
    </p:spTree>
    <p:extLst>
      <p:ext uri="{BB962C8B-B14F-4D97-AF65-F5344CB8AC3E}">
        <p14:creationId xmlns:p14="http://schemas.microsoft.com/office/powerpoint/2010/main" val="371155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0717-C6DD-4546-95B7-969A827D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22918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261-5F63-1D44-802B-1B18C5AC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8759"/>
            <a:ext cx="10515600" cy="1325563"/>
          </a:xfrm>
        </p:spPr>
        <p:txBody>
          <a:bodyPr/>
          <a:lstStyle/>
          <a:p>
            <a:pPr/>
            <a:r>
              <a:rPr lang="en-US" dirty="0"/>
              <a:t>Calibration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E7E87-06F4-D64A-BAA4-9502F8A7D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6817"/>
                <a:ext cx="10515600" cy="56571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is a frequency dependent response of the injection to the electrodes that can be divided out and simplified: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𝑒𝑙𝑒𝑐𝑡𝑟𝑜𝑑𝑒𝑠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We also know that the error signal spectra of the loop is probed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785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(2)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400" dirty="0"/>
                  <a:t>is the uncalibrated voltage output from the mixer,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the FSS transfer function,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𝑂𝐿𝐺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the open loop gain of the PDH system.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E7E87-06F4-D64A-BAA4-9502F8A7D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6817"/>
                <a:ext cx="10515600" cy="5657128"/>
              </a:xfrm>
              <a:blipFill>
                <a:blip r:embed="rId2"/>
                <a:stretch>
                  <a:fillRect l="-965" t="-134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22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D7275-7263-9F40-882B-A562875CC880}"/>
                  </a:ext>
                </a:extLst>
              </p:cNvPr>
              <p:cNvSpPr txBox="1"/>
              <p:nvPr/>
            </p:nvSpPr>
            <p:spPr>
              <a:xfrm>
                <a:off x="553436" y="726321"/>
                <a:ext cx="11085128" cy="613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we can say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𝐿𝐺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 : 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(4)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/>
                <a:r>
                  <a:rPr lang="en-US" sz="2400" dirty="0"/>
                  <a:t>Substitute (1) into (4):</a:t>
                </a:r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𝑒𝑙𝑒𝑐𝑡𝑟𝑜𝑑𝑒𝑠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𝑂𝐿𝐺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2.8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(5)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easured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𝑂𝐿𝐺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𝑐𝑎𝑣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𝑐𝑎𝑣</m:t>
                        </m:r>
                      </m:sub>
                    </m:sSub>
                  </m:oMath>
                </a14:m>
                <a:r>
                  <a:rPr lang="en-US" sz="2400" dirty="0"/>
                  <a:t>= .165 m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ED7275-7263-9F40-882B-A562875C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36" y="726321"/>
                <a:ext cx="11085128" cy="6131679"/>
              </a:xfrm>
              <a:prstGeom prst="rect">
                <a:avLst/>
              </a:prstGeom>
              <a:blipFill>
                <a:blip r:embed="rId3"/>
                <a:stretch>
                  <a:fillRect l="-801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91A5C11-1787-9149-BF6D-7EAC55E4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8759"/>
            <a:ext cx="10515600" cy="1325563"/>
          </a:xfrm>
        </p:spPr>
        <p:txBody>
          <a:bodyPr/>
          <a:lstStyle/>
          <a:p>
            <a:pPr/>
            <a:r>
              <a:rPr lang="en-US" dirty="0"/>
              <a:t>Calibration (cont.)</a:t>
            </a:r>
          </a:p>
        </p:txBody>
      </p:sp>
    </p:spTree>
    <p:extLst>
      <p:ext uri="{BB962C8B-B14F-4D97-AF65-F5344CB8AC3E}">
        <p14:creationId xmlns:p14="http://schemas.microsoft.com/office/powerpoint/2010/main" val="177949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258</Words>
  <Application>Microsoft Macintosh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Electro-optic effects in a HR AlGaAs coated mirror</vt:lpstr>
      <vt:lpstr>The Pockel’s effect dn/dE</vt:lpstr>
      <vt:lpstr>Pockel’s effect for stratified media</vt:lpstr>
      <vt:lpstr>Measurement schema</vt:lpstr>
      <vt:lpstr>PowerPoint Presentation</vt:lpstr>
      <vt:lpstr>EXTRA SLIDES</vt:lpstr>
      <vt:lpstr>Calibration (cont.)</vt:lpstr>
      <vt:lpstr>Calibration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Christopher Vander-Hyde</dc:creator>
  <cp:lastModifiedBy>Daniel Christopher Vander-Hyde</cp:lastModifiedBy>
  <cp:revision>8</cp:revision>
  <dcterms:created xsi:type="dcterms:W3CDTF">2021-02-28T20:59:06Z</dcterms:created>
  <dcterms:modified xsi:type="dcterms:W3CDTF">2021-03-02T09:06:12Z</dcterms:modified>
</cp:coreProperties>
</file>