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7872"/>
  </p:normalViewPr>
  <p:slideViewPr>
    <p:cSldViewPr snapToGrid="0" snapToObjects="1">
      <p:cViewPr>
        <p:scale>
          <a:sx n="100" d="100"/>
          <a:sy n="100" d="100"/>
        </p:scale>
        <p:origin x="15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0B70-53C0-4E47-8C18-73C1E074E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9BBE1-21EF-2E41-B0C7-9230290E7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F62-7AB8-E04D-B307-F1FE5467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9C89-E98D-3D41-8A4D-CFE511D7764C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0143-A8B0-4D4C-B1F0-E5E3D947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95A2-64B1-B849-886C-19F400B9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B4D-1248-8544-B45B-31B36EF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1049-F87A-7F4B-B9C6-B961D199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CC74A-BCDA-A343-99EF-96A6B1487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128F-E0CE-7E4F-B90A-4B5899A6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9C89-E98D-3D41-8A4D-CFE511D7764C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1810-18BA-BA4F-B802-4FCD9B1A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1BFF-22DE-194E-BE56-A84544EF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B4D-1248-8544-B45B-31B36EF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4E255-BE8C-D64C-BDA6-E6AEE6CD6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D26D4-CD5E-EA46-AABD-2B9E5F28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84A9-40C7-484F-A5F0-9F117AA9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9C89-E98D-3D41-8A4D-CFE511D7764C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F116D-FEDD-B04C-87D2-C83FC5B1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3C25-3D00-6C4D-A199-A8811F05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B4D-1248-8544-B45B-31B36EF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5025-1BF4-5649-A2A7-A4AF8B50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A2B0-466E-FA4D-A185-F8BCA36E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BBB5-24A5-6B44-84EF-4851F80F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9C89-E98D-3D41-8A4D-CFE511D7764C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08341-B7D5-8D46-94BE-9A81EA84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9383-72CB-2745-B0EC-87FE93B3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B4D-1248-8544-B45B-31B36EF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E0F0-F3A2-F743-A2F6-5545B958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9169F-B12F-CD48-9A47-D3A2018D0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F4CF-8667-0146-A076-9E99237C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9C89-E98D-3D41-8A4D-CFE511D7764C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B9AD-0605-4142-8F6A-A2E27AB0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C5AB-6D2E-5E4A-A958-C8077527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B4D-1248-8544-B45B-31B36EF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375A-6181-9D42-BB13-BB475FF4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F4A6-D927-4C45-BF61-50B5E1839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A8BD6-8BCB-7B4E-9B0C-DA86CD0FA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65AA5-1460-F944-AC6B-9F575895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9C89-E98D-3D41-8A4D-CFE511D7764C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F5B68-8554-154F-A98A-BF2133A4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59C22-B1C7-1349-A5BD-FF6084AC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B4D-1248-8544-B45B-31B36EF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2EE3-3D5E-1F43-BA89-B1C6BD78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4CF3B-D9DE-0C43-8546-DC4F9358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D5A13-30B9-794B-8F65-345BFEE49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88121-29E9-F84C-8A8D-964E1FF12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DFE0D-F6B7-B248-9A32-D456B4AE5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18C9C-36C2-054A-98D8-842D9934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9C89-E98D-3D41-8A4D-CFE511D7764C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D3EEB-DB16-6943-A83C-9AB01DDD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7C7BF-44AD-9642-A999-AE29DD4B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B4D-1248-8544-B45B-31B36EF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EB28-1DDF-E64C-AFB8-E9A0D8CB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B2EFF-07B9-6C4B-8811-E3ADB786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9C89-E98D-3D41-8A4D-CFE511D7764C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BA700-E149-B245-9891-5A3A1409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D08D8-052C-EB48-B8AE-AF8A79AE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B4D-1248-8544-B45B-31B36EF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4438C-C691-8B49-AEF9-09A63AE8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9C89-E98D-3D41-8A4D-CFE511D7764C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380C6-8AC1-4C42-BC9D-AE83C825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18C22-CA0C-F749-A4DC-7309ECA5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B4D-1248-8544-B45B-31B36EF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7D4E-2833-9041-AA1C-B2D3A3AF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9DF3-5090-AC43-BC1C-58124DEF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0BA76-4170-2C47-B6A1-B7CEF8EF8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44AD8-434D-124F-B268-1A58375C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9C89-E98D-3D41-8A4D-CFE511D7764C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445DE-AC44-D14A-9A8F-26DD4B42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85557-1E71-6643-83F9-B6605A19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B4D-1248-8544-B45B-31B36EF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0256-7255-7746-980E-EC5CAB24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AE9B2-B701-944A-B688-88AA77D30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1A871-416E-A744-AC11-3B825F18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927AC-997D-DC4F-9FAA-3BA53968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9C89-E98D-3D41-8A4D-CFE511D7764C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D911-6637-304B-8EF0-0776FB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7D36A-5726-2842-86AC-C36F04F5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B4D-1248-8544-B45B-31B36EF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1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36ECB-EBF8-D240-ADAB-28CF14C9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7C872-395A-B24E-8043-546349E3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DD14-E475-444D-BC36-4B18AAE48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9C89-E98D-3D41-8A4D-CFE511D7764C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E452-2058-2447-B2D7-2458F57A8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AB8C-6C2B-F043-8D0F-1A86449B8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AB4D-1248-8544-B45B-31B36EF7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0BA1-BFC7-454E-A169-B57CF1489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Piezoelectric field in HR </a:t>
            </a:r>
            <a:r>
              <a:rPr lang="en-US" dirty="0" err="1"/>
              <a:t>AlGaAs</a:t>
            </a:r>
            <a:r>
              <a:rPr lang="en-US" dirty="0"/>
              <a:t> coating (split electrode design)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141B1-8753-FD40-B515-F3644DED0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Danny Vander-Hyde</a:t>
            </a:r>
          </a:p>
        </p:txBody>
      </p:sp>
    </p:spTree>
    <p:extLst>
      <p:ext uri="{BB962C8B-B14F-4D97-AF65-F5344CB8AC3E}">
        <p14:creationId xmlns:p14="http://schemas.microsoft.com/office/powerpoint/2010/main" val="272703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553-DF40-E949-8C26-8DD34C50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4705"/>
            <a:ext cx="10515600" cy="1325563"/>
          </a:xfrm>
        </p:spPr>
        <p:txBody>
          <a:bodyPr/>
          <a:lstStyle/>
          <a:p>
            <a:r>
              <a:rPr lang="en-US" dirty="0"/>
              <a:t>Electric field injection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D9B5B-913A-D943-A63C-B84D1042B4CF}"/>
              </a:ext>
            </a:extLst>
          </p:cNvPr>
          <p:cNvSpPr/>
          <p:nvPr/>
        </p:nvSpPr>
        <p:spPr>
          <a:xfrm>
            <a:off x="3048000" y="395941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/>
              <a:t>Plate dimensions:  66mm x 38mm</a:t>
            </a:r>
          </a:p>
          <a:p>
            <a:pPr algn="ctr"/>
            <a:r>
              <a:rPr lang="en-US" sz="2800" dirty="0"/>
              <a:t>Plate separation along z-axis: 9mm</a:t>
            </a:r>
          </a:p>
          <a:p>
            <a:pPr algn="ctr"/>
            <a:r>
              <a:rPr lang="en-US" sz="2800" dirty="0"/>
              <a:t>Slit size: 3mm </a:t>
            </a:r>
          </a:p>
          <a:p>
            <a:pPr algn="ctr"/>
            <a:r>
              <a:rPr lang="en-US" sz="2800" dirty="0"/>
              <a:t>V+ = 0-300V </a:t>
            </a:r>
          </a:p>
        </p:txBody>
      </p:sp>
      <p:pic>
        <p:nvPicPr>
          <p:cNvPr id="11" name="Picture 10" descr="A picture containing text, saw, tool&#10;&#10;Description automatically generated">
            <a:extLst>
              <a:ext uri="{FF2B5EF4-FFF2-40B4-BE49-F238E27FC236}">
                <a16:creationId xmlns:a16="http://schemas.microsoft.com/office/drawing/2014/main" id="{6120B1DE-27A8-B542-B527-8ECFFFF0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218"/>
            <a:ext cx="12192000" cy="2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6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9F68-EEC3-6546-BA0F-CF734AF7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hart, surface chart&#10;&#10;Description automatically generated">
            <a:extLst>
              <a:ext uri="{FF2B5EF4-FFF2-40B4-BE49-F238E27FC236}">
                <a16:creationId xmlns:a16="http://schemas.microsoft.com/office/drawing/2014/main" id="{7EA7E2A5-AEBB-9D40-B6CD-C79B08AB8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0" y="0"/>
            <a:ext cx="12051339" cy="6858000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2C6D933-2652-6E46-A4BB-CE7E95502A12}"/>
              </a:ext>
            </a:extLst>
          </p:cNvPr>
          <p:cNvSpPr txBox="1">
            <a:spLocks/>
          </p:cNvSpPr>
          <p:nvPr/>
        </p:nvSpPr>
        <p:spPr>
          <a:xfrm>
            <a:off x="0" y="-2032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Potential map</a:t>
            </a:r>
          </a:p>
        </p:txBody>
      </p:sp>
    </p:spTree>
    <p:extLst>
      <p:ext uri="{BB962C8B-B14F-4D97-AF65-F5344CB8AC3E}">
        <p14:creationId xmlns:p14="http://schemas.microsoft.com/office/powerpoint/2010/main" val="372562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4762CB5-997D-6D42-8A74-702F6760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596"/>
            <a:ext cx="1218214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2C6D933-2652-6E46-A4BB-CE7E95502A12}"/>
              </a:ext>
            </a:extLst>
          </p:cNvPr>
          <p:cNvSpPr txBox="1">
            <a:spLocks/>
          </p:cNvSpPr>
          <p:nvPr/>
        </p:nvSpPr>
        <p:spPr>
          <a:xfrm>
            <a:off x="0" y="-4191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Electric field estimate (transverse field)</a:t>
            </a:r>
          </a:p>
        </p:txBody>
      </p:sp>
    </p:spTree>
    <p:extLst>
      <p:ext uri="{BB962C8B-B14F-4D97-AF65-F5344CB8AC3E}">
        <p14:creationId xmlns:p14="http://schemas.microsoft.com/office/powerpoint/2010/main" val="291686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1F954E0-3F7F-CC49-9F63-DF11C3C8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765"/>
            <a:ext cx="12192000" cy="683106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2C6D933-2652-6E46-A4BB-CE7E95502A12}"/>
              </a:ext>
            </a:extLst>
          </p:cNvPr>
          <p:cNvSpPr txBox="1">
            <a:spLocks/>
          </p:cNvSpPr>
          <p:nvPr/>
        </p:nvSpPr>
        <p:spPr>
          <a:xfrm>
            <a:off x="0" y="-4191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Electric field estimate (transverse field)</a:t>
            </a:r>
          </a:p>
        </p:txBody>
      </p:sp>
    </p:spTree>
    <p:extLst>
      <p:ext uri="{BB962C8B-B14F-4D97-AF65-F5344CB8AC3E}">
        <p14:creationId xmlns:p14="http://schemas.microsoft.com/office/powerpoint/2010/main" val="238169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6D36-8AAF-9B48-9B51-7FDAA69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4D60-5661-BD43-B4F9-DCA37BEC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6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54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Piezoelectric field in HR AlGaAs coating (split electrode design) </vt:lpstr>
      <vt:lpstr>Electric field injection</vt:lpstr>
      <vt:lpstr>PowerPoint Presentation</vt:lpstr>
      <vt:lpstr>PowerPoint Presentation</vt:lpstr>
      <vt:lpstr>PowerPoint Presentation</vt:lpstr>
      <vt:lpstr>Model Estimate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Piezoelectric field in HR AlGaAs coating (split electrode design) </dc:title>
  <dc:creator>Daniel Christopher Vander-Hyde</dc:creator>
  <cp:lastModifiedBy>Daniel Christopher Vander-Hyde</cp:lastModifiedBy>
  <cp:revision>14</cp:revision>
  <dcterms:created xsi:type="dcterms:W3CDTF">2021-03-01T23:21:07Z</dcterms:created>
  <dcterms:modified xsi:type="dcterms:W3CDTF">2021-03-02T08:59:02Z</dcterms:modified>
</cp:coreProperties>
</file>