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1098-2E7D-4348-BBD7-F753522ED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09D90-1E55-9543-856C-0540235E1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E3388-0542-764A-91C2-E3084464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7390-A3BE-1C41-B600-0268EC46A9D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8AC7-626E-524B-8A00-DD55C4E5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62AD5-9228-094B-A2FA-F6D1A3A8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19FA-46E8-2F4D-9461-E8A64D13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3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8451-4801-7147-B97F-868D92FE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7552A-4808-5A42-83B5-500FB637B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F7499-C6AF-C048-8678-AC36434F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7390-A3BE-1C41-B600-0268EC46A9D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EBBF5-6BB3-6C4E-A3AB-798259C5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2309B-29AE-C245-B492-8EEACC6F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19FA-46E8-2F4D-9461-E8A64D13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5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7C129-EC32-AB43-A110-BD8A5CA42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62F64-7676-744A-BB39-6789A9B6E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C709F-8D1F-5B46-84AE-35F39F33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7390-A3BE-1C41-B600-0268EC46A9D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0792-98DD-F34A-83D8-5C1F17CE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6E5EA-3270-DB4F-B9A6-30D61CEE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19FA-46E8-2F4D-9461-E8A64D13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2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BD17-F5E7-B44F-90FE-2ED54CC6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E9E20-CA47-2A46-8BFC-2D101B37F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ABE46-711E-DF46-A8D3-A63396FB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7390-A3BE-1C41-B600-0268EC46A9D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4DA9-C1F4-DC41-8131-DD0D56FA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CFB7D-393F-CE46-A7E6-7BF33B2C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19FA-46E8-2F4D-9461-E8A64D13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4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AA96-9174-B548-85DD-999ECA1C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FED4B-C853-5242-A295-ECE992806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318B-088D-6B47-9382-82E469AC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7390-A3BE-1C41-B600-0268EC46A9D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57A6C-FF6D-7D48-B41F-3271D1B1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06874-13DC-004E-942D-B083CE74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19FA-46E8-2F4D-9461-E8A64D13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335A-B87A-5F4C-BE2B-B4AFF4FF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2FD9-3CF1-664D-B812-067FF51E1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B1E40-97F7-A54A-8E18-F722F00FB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5C03F-F6FD-8648-9386-C07455D1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7390-A3BE-1C41-B600-0268EC46A9D3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0373C-D575-CB40-839B-2A1327AA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5BDD6-9DAF-6F48-A327-A5A52BCF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19FA-46E8-2F4D-9461-E8A64D13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7623-F028-CB49-BFBE-880465B3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751C6-7F4E-9947-939D-FF5A258C6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C1CB7-BFFB-5646-BF5C-67AD23B74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2DCF4-21B4-F84C-A84F-DDD501350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E6377-75FD-934D-AC34-80E8300DB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ED82D-1E64-4C42-997E-783E0942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7390-A3BE-1C41-B600-0268EC46A9D3}" type="datetimeFigureOut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D060B-EF25-364C-A6E2-8D13A9B3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65A14-49AD-9140-B4D5-5D6B3E53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19FA-46E8-2F4D-9461-E8A64D13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1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8C1A-3994-B04A-8203-DC03A17C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E3148-D98F-B744-AEF6-2976A7DD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7390-A3BE-1C41-B600-0268EC46A9D3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90CBF-A12F-AE44-9372-E3C0A007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71854-E270-8C4B-96AE-F0A9844E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19FA-46E8-2F4D-9461-E8A64D13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3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872CC-86CA-3045-BB18-88EA22E4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7390-A3BE-1C41-B600-0268EC46A9D3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38344-0043-A34F-9617-66D5AFA2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3AB2C-5EA4-A34D-A48C-D1EFB953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19FA-46E8-2F4D-9461-E8A64D13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2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0335-4B5D-EF4D-B41B-15F5E349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6674-1F2B-3C44-A380-45D098082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DD67-8056-F745-B771-2D8340C18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83AEC-C153-4449-B09E-D108E626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7390-A3BE-1C41-B600-0268EC46A9D3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6EBD2-8EC8-3047-A14C-D0F72679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9FA31-184E-0948-983A-2CFA2214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19FA-46E8-2F4D-9461-E8A64D13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1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56FD-21B2-7947-A578-D9D237B0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67216-644A-364E-B9E0-BBF5A59D9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D682D-F8FF-414A-8D1F-1444C034E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9E3BA-4C1D-4644-9F8F-2F1B0569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7390-A3BE-1C41-B600-0268EC46A9D3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08D7F-394D-524A-9DE4-DA8772BF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8CAC4-6C41-204E-8242-67C46074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19FA-46E8-2F4D-9461-E8A64D13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1ED57-41C5-3946-83DD-D9954305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D99B5-88FB-C94F-B996-4C2D769B3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EBD56-4792-3549-966A-3E2102EB2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A7390-A3BE-1C41-B600-0268EC46A9D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A98CE-7A17-1047-AB10-8B0CE6A02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5F084-1CB9-2B4C-81D1-3D19658F8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19FA-46E8-2F4D-9461-E8A64D13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0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B82C69-AD84-094F-9461-BB0208C74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62" y="1102020"/>
            <a:ext cx="6105762" cy="45959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034722-8AED-1149-BEF9-7BCC016AF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761" y="1106784"/>
            <a:ext cx="6077357" cy="459112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7B5324-942F-584D-8D17-280D82F9C9AF}"/>
              </a:ext>
            </a:extLst>
          </p:cNvPr>
          <p:cNvCxnSpPr>
            <a:cxnSpLocks/>
          </p:cNvCxnSpPr>
          <p:nvPr/>
        </p:nvCxnSpPr>
        <p:spPr>
          <a:xfrm>
            <a:off x="0" y="3643314"/>
            <a:ext cx="12192000" cy="0"/>
          </a:xfrm>
          <a:prstGeom prst="line">
            <a:avLst/>
          </a:prstGeom>
          <a:ln w="1111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274F4F-A628-644A-84AF-F079583AF5FE}"/>
              </a:ext>
            </a:extLst>
          </p:cNvPr>
          <p:cNvCxnSpPr>
            <a:cxnSpLocks/>
          </p:cNvCxnSpPr>
          <p:nvPr/>
        </p:nvCxnSpPr>
        <p:spPr>
          <a:xfrm>
            <a:off x="0" y="3281360"/>
            <a:ext cx="12192000" cy="0"/>
          </a:xfrm>
          <a:prstGeom prst="line">
            <a:avLst/>
          </a:prstGeom>
          <a:ln w="857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F0F9A8-EF37-1349-9AE7-31945CCCE733}"/>
              </a:ext>
            </a:extLst>
          </p:cNvPr>
          <p:cNvSpPr txBox="1"/>
          <p:nvPr/>
        </p:nvSpPr>
        <p:spPr>
          <a:xfrm>
            <a:off x="8886825" y="680121"/>
            <a:ext cx="139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CO2Y mask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1E51AB-1A8C-0D41-8506-149B23A2DC01}"/>
              </a:ext>
            </a:extLst>
          </p:cNvPr>
          <p:cNvSpPr txBox="1"/>
          <p:nvPr/>
        </p:nvSpPr>
        <p:spPr>
          <a:xfrm>
            <a:off x="2399577" y="680121"/>
            <a:ext cx="139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CO2Y mask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0232F-0997-934B-A306-71115B3F76A5}"/>
              </a:ext>
            </a:extLst>
          </p:cNvPr>
          <p:cNvSpPr txBox="1"/>
          <p:nvPr/>
        </p:nvSpPr>
        <p:spPr>
          <a:xfrm>
            <a:off x="6084096" y="2835958"/>
            <a:ext cx="236879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Mask 2 previous center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F69949-35CE-3B4F-958C-6E71302FCA35}"/>
              </a:ext>
            </a:extLst>
          </p:cNvPr>
          <p:cNvSpPr txBox="1"/>
          <p:nvPr/>
        </p:nvSpPr>
        <p:spPr>
          <a:xfrm>
            <a:off x="4288220" y="3738745"/>
            <a:ext cx="156504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Mask 1 center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82A197-35BD-FB4D-9909-51F3D157F3C9}"/>
              </a:ext>
            </a:extLst>
          </p:cNvPr>
          <p:cNvSpPr txBox="1"/>
          <p:nvPr/>
        </p:nvSpPr>
        <p:spPr>
          <a:xfrm>
            <a:off x="3844323" y="0"/>
            <a:ext cx="47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FLIR camera vertical centering (after translating)</a:t>
            </a:r>
          </a:p>
        </p:txBody>
      </p:sp>
    </p:spTree>
    <p:extLst>
      <p:ext uri="{BB962C8B-B14F-4D97-AF65-F5344CB8AC3E}">
        <p14:creationId xmlns:p14="http://schemas.microsoft.com/office/powerpoint/2010/main" val="194949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Vander-Hyde</dc:creator>
  <cp:lastModifiedBy>Daniel Vander-Hyde</cp:lastModifiedBy>
  <cp:revision>5</cp:revision>
  <cp:lastPrinted>2019-04-10T03:36:21Z</cp:lastPrinted>
  <dcterms:created xsi:type="dcterms:W3CDTF">2019-04-09T22:15:32Z</dcterms:created>
  <dcterms:modified xsi:type="dcterms:W3CDTF">2019-04-10T03:36:31Z</dcterms:modified>
</cp:coreProperties>
</file>