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C230-BF9B-F747-9411-639FA6591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F1B90-D806-2B43-96E8-0CD08CF17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40711-A100-1347-83D5-0343D8B8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08E3-C7EC-CB49-AD35-A6DC68FACF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553FE-9B70-5A4E-88DD-234CB550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8FC79-9D20-C242-ACC2-C95D6F6A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D62-84B2-444E-9CED-C2328864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3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63A-AB70-8845-8DBB-0521ACDB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E124A-C075-A04F-BC91-EEA2DA6C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4B3E0-A355-E246-9610-2852447B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08E3-C7EC-CB49-AD35-A6DC68FACF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51E1E-B314-BD45-BD38-BF112F39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4DFB7-1348-7045-AAE2-5C32F15E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D62-84B2-444E-9CED-C2328864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6B6F1-C46C-6C45-A4FD-4920ABC6D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58333-CEC6-624D-BB22-0DFE1EBBA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B7152-D107-CA44-A051-136D098D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08E3-C7EC-CB49-AD35-A6DC68FACF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5105-A9E0-0C47-BC9E-A9F5F393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D86A-B6A0-0D4D-AD99-9D57FB0E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D62-84B2-444E-9CED-C2328864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2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D794-318A-A748-AB7F-EBA82F37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07EB-70CC-104F-B931-AC2AF13A2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2A7A1-7E85-4048-95EA-2EE62E9E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08E3-C7EC-CB49-AD35-A6DC68FACF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0A1B1-C4A3-AE45-B310-531757C0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602CE-398D-1547-98FF-F3CF2AF8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D62-84B2-444E-9CED-C2328864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F3CA-C0CF-434D-AAE0-4F8AAE1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7613F-350A-CD40-BD8C-19183886E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6D74-0863-7644-8DF0-2C50C548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08E3-C7EC-CB49-AD35-A6DC68FACF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02EBF-85C5-DF44-9B75-89F36090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A115-4FCC-2B43-9198-CD24E5A4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D62-84B2-444E-9CED-C2328864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2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A0F1-6528-3043-BD0A-BD02468B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3A14A-D0DE-C34E-84BB-936C22399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B423-12E4-8043-A84E-7620EB59F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EDE44-4AEB-4349-A87F-925B5533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08E3-C7EC-CB49-AD35-A6DC68FACF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FDD6F-A6B0-334E-9442-B53E90C8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CE6C4-9E07-8447-8C73-22070B90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D62-84B2-444E-9CED-C2328864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6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8E62-D7AC-8345-9DE9-9D18FC8C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12952-5A90-8849-9BC1-4275B69C0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0E287-26E8-7B4B-B669-7A189227F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B33A4-3E54-A64B-A7F2-7BEBF8999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D5825-5FB0-0743-A96C-143521EA8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D67B4-AEC2-C247-BD94-4FE1B1D5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08E3-C7EC-CB49-AD35-A6DC68FACF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0610C-F3AB-7841-BEE2-C19E565C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FE1DE-D3AD-D34B-9D8B-30B43F55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D62-84B2-444E-9CED-C2328864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2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C781-D1D8-1242-BF8A-04A2D78E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F2C35-DB28-B640-92C2-85C5692E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08E3-C7EC-CB49-AD35-A6DC68FACF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49234-4E28-5340-B201-0480B306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10962-DAA5-B941-8222-178C9AA1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D62-84B2-444E-9CED-C2328864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0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E9CE5-E0CA-9D42-8900-CFB368B9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08E3-C7EC-CB49-AD35-A6DC68FACF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6F63D-383C-7A40-ACD1-580B3A0D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663DC-FB2A-C24C-8A48-ED076AD2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D62-84B2-444E-9CED-C2328864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7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A4C8-B4E1-924F-BF87-7429A1A2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D1E7-6EE0-6A46-A0D6-18B7649E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2B1CA-37A6-EE4D-9E13-B0E1450C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E3E66-676A-034D-A59E-DF3D63BE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08E3-C7EC-CB49-AD35-A6DC68FACF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BF354-FF8E-8546-AD71-CD820318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7B990-3D28-214F-99F6-A076E653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D62-84B2-444E-9CED-C2328864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7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C631-78BF-5544-95A3-975002BE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893A0-6FE7-6843-ADD8-6086C90CA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929B9-2D5C-6D4A-88ED-BE7147C4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E2A59-7E0D-BF46-A1C2-911A2B0B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08E3-C7EC-CB49-AD35-A6DC68FACF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B08FA-CA83-0445-8D4D-688A55EA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00437-955A-A046-BF59-95C000A9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0D62-84B2-444E-9CED-C2328864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4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C1966-B0BE-3540-BF95-7CF45C32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2AD8-295D-F14D-8B1F-1759A2AD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03BF1-A0A0-0B4B-9E39-C4566EBAF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208E3-C7EC-CB49-AD35-A6DC68FACF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F0277-7DF4-6C4C-9380-9C7A0F9BC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9FEC2-BA8A-3947-8886-DC1DA3029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0D62-84B2-444E-9CED-C2328864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BB5E3C-AE4A-B844-B1A4-D6075F33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446" y="1942419"/>
            <a:ext cx="3014812" cy="3598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49578-11D3-654C-B17A-8CC3D7B6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559833" y="1985963"/>
            <a:ext cx="3014812" cy="3598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CCD9FC-BD16-2546-8D93-013C91613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74595" y="1985963"/>
            <a:ext cx="3014812" cy="35988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5348B4-2D38-ED49-9C0B-86F3734969B3}"/>
              </a:ext>
            </a:extLst>
          </p:cNvPr>
          <p:cNvSpPr txBox="1"/>
          <p:nvPr/>
        </p:nvSpPr>
        <p:spPr>
          <a:xfrm>
            <a:off x="962129" y="1817337"/>
            <a:ext cx="221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Orientation in flipper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90954-2330-DD46-818E-5F2F51DB9134}"/>
              </a:ext>
            </a:extLst>
          </p:cNvPr>
          <p:cNvSpPr txBox="1"/>
          <p:nvPr/>
        </p:nvSpPr>
        <p:spPr>
          <a:xfrm>
            <a:off x="4550228" y="1801297"/>
            <a:ext cx="24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FLIR camera orientation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15272-F45F-1441-86BA-E0A765F5B05E}"/>
              </a:ext>
            </a:extLst>
          </p:cNvPr>
          <p:cNvSpPr txBox="1"/>
          <p:nvPr/>
        </p:nvSpPr>
        <p:spPr>
          <a:xfrm>
            <a:off x="9154886" y="1643743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HWS orientation</a:t>
            </a:r>
          </a:p>
        </p:txBody>
      </p:sp>
    </p:spTree>
    <p:extLst>
      <p:ext uri="{BB962C8B-B14F-4D97-AF65-F5344CB8AC3E}">
        <p14:creationId xmlns:p14="http://schemas.microsoft.com/office/powerpoint/2010/main" val="335299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Vander-Hyde</dc:creator>
  <cp:lastModifiedBy>Daniel Vander-Hyde</cp:lastModifiedBy>
  <cp:revision>3</cp:revision>
  <cp:lastPrinted>2019-04-09T21:15:52Z</cp:lastPrinted>
  <dcterms:created xsi:type="dcterms:W3CDTF">2019-04-09T21:11:11Z</dcterms:created>
  <dcterms:modified xsi:type="dcterms:W3CDTF">2019-04-09T22:15:25Z</dcterms:modified>
</cp:coreProperties>
</file>