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90" d="100"/>
          <a:sy n="90" d="100"/>
        </p:scale>
        <p:origin x="14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9CC5-EE87-6D48-AB92-DC7467913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B6F1D-79B7-8142-B764-3193C866B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398DD-7532-104C-A484-6E5C4B9A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08D-40C6-7845-9812-BA319C27CB3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BA10-BED5-0A44-818C-CD48B325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8298-E135-5347-9090-1DBABE77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934F-25A6-644F-9303-1008EF0A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8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4B6E-7E6F-4648-ADD0-A20AAE9E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CF29E-65D6-1A42-8062-43E93A2F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8D1B0-ACC0-BC43-AAF2-A6AF1BA8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08D-40C6-7845-9812-BA319C27CB3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47403-D1E5-DC46-86C7-77A8BEBF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290B4-5493-ED45-BE90-9000A0A0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934F-25A6-644F-9303-1008EF0A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5FFB3-7E81-7C42-9239-A8B22AC6D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54A99-B7B4-924C-8D63-8658623F7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659D-66EF-DB4D-8ED7-F388E586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08D-40C6-7845-9812-BA319C27CB3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BE9C0-BE64-4745-8182-CFC44A1D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EE7DE-5166-3A4D-A1D3-DF8D5293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934F-25A6-644F-9303-1008EF0A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4882-4741-A443-BD5F-E3D8B8FA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C171-67C0-C246-A5D8-EFDED90D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3DA8-3B21-E146-A085-3D57DF49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08D-40C6-7845-9812-BA319C27CB3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7EA5-E2ED-994F-8450-F51214D0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A1866-8FDB-2E48-B0E6-CA2623A8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934F-25A6-644F-9303-1008EF0A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41A9-7794-0042-A0B1-88EBE24B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6B90-A217-3841-AE08-D07E6CF8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1627-5CC3-A14F-B335-D6A1DBB6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08D-40C6-7845-9812-BA319C27CB3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4F442-6FC9-C94C-95FD-4CB94845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374E-1604-4C44-B639-03B10BBF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934F-25A6-644F-9303-1008EF0A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FC4D-0BD3-D244-B296-4FA6586F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82F9-5EED-0C4E-8F2E-190A1BFEA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0194-DD83-094C-8894-B7F89FBDC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96AC4-54F8-F543-B60D-D2D6841F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08D-40C6-7845-9812-BA319C27CB3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3DB96-2BE5-DA4B-BD39-B7ED0E80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47200-6E4A-8D4B-BCCD-718853EB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934F-25A6-644F-9303-1008EF0A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2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7A0D-0274-2848-9AF4-E77FC3EE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0FDC-1F4F-C142-9180-3C6DCB62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1DEF7-6B9D-814F-A48F-FFC58F0D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142AD-C7B8-034E-B532-4C068C4D0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89FF5-7159-824A-AD55-C6A72C03D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95C49-44FB-5F42-96C6-BD0439C7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08D-40C6-7845-9812-BA319C27CB3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35E30-C159-F34F-BEE3-BB56FFA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9EFFB-E951-8D4C-805A-C7AE470C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934F-25A6-644F-9303-1008EF0A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526D-B5C0-E14A-B861-C7E63FCE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72F37-58A4-5445-9189-E0F03DE4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08D-40C6-7845-9812-BA319C27CB3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DA71F-4215-D343-BC8A-42C0B1E3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F1DC8-9C03-CF45-8D95-28B09BB5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934F-25A6-644F-9303-1008EF0A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8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9AE25-D3B7-B741-B1A0-6E40C57B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08D-40C6-7845-9812-BA319C27CB3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436AF-4D13-7247-88EB-553E7814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6D671-104B-0D4A-A511-762EB31E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934F-25A6-644F-9303-1008EF0A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179C-FC39-7040-89EC-548EFA98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3573-DB8C-A148-A7D5-C0A9DDB11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664C1-A16B-3640-B826-3661488C2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77B0-6964-E240-A2DF-69CE59D7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08D-40C6-7845-9812-BA319C27CB3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AE4C7-CC65-FC46-84D0-F02426A6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0DB0-1038-8046-9495-18816712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934F-25A6-644F-9303-1008EF0A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DAF0-A731-B547-B4CC-6ED4B01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57665-A417-3940-8C4E-C282042D7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2D03D-0D4B-3549-B23B-92BD3C5BC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6C4EA-E9A9-E449-BA68-122A38F4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08D-40C6-7845-9812-BA319C27CB3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B9313-7D7B-5944-89FE-1CFAEEB8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E0ADE-E50E-7E4D-AC79-A1A0820E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934F-25A6-644F-9303-1008EF0A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FCACA-AE8F-7648-9134-3B2C14D5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179C-60A8-2347-8C0D-0D6275F6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1B52-050F-6A41-A153-0AB0CF18F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A08D-40C6-7845-9812-BA319C27CB3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298B-61AA-E84B-9029-3DCE8D325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DD2-1237-3B40-8B40-5B3941832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4934F-25A6-644F-9303-1008EF0A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0A31DC-B1C5-974A-A691-89D3E0FF7E55}"/>
              </a:ext>
            </a:extLst>
          </p:cNvPr>
          <p:cNvSpPr txBox="1"/>
          <p:nvPr/>
        </p:nvSpPr>
        <p:spPr>
          <a:xfrm>
            <a:off x="1988342" y="180082"/>
            <a:ext cx="8215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Mode converter design for sensing mode mismatch with existing (QPD) </a:t>
            </a:r>
            <a:r>
              <a:rPr lang="en-US" sz="4000" dirty="0" err="1"/>
              <a:t>wavefront</a:t>
            </a:r>
            <a:r>
              <a:rPr lang="en-US" sz="4000" dirty="0"/>
              <a:t> sensors </a:t>
            </a:r>
            <a:r>
              <a:rPr lang="en-US" sz="4000" b="1" dirty="0"/>
              <a:t>(UPDATE)</a:t>
            </a:r>
          </a:p>
        </p:txBody>
      </p:sp>
      <p:pic>
        <p:nvPicPr>
          <p:cNvPr id="5" name="Picture 4" descr="Mode_converter_illustration_V2.pdf">
            <a:extLst>
              <a:ext uri="{FF2B5EF4-FFF2-40B4-BE49-F238E27FC236}">
                <a16:creationId xmlns:a16="http://schemas.microsoft.com/office/drawing/2014/main" id="{D3BA3D40-8375-8B44-A041-89F7D69E5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7" y="2262625"/>
            <a:ext cx="11151385" cy="3209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5A1E9E-6FF6-254A-9BA6-C0DE0A32F0FC}"/>
              </a:ext>
            </a:extLst>
          </p:cNvPr>
          <p:cNvSpPr txBox="1"/>
          <p:nvPr/>
        </p:nvSpPr>
        <p:spPr>
          <a:xfrm>
            <a:off x="403947" y="5600700"/>
            <a:ext cx="11602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Fabian </a:t>
            </a:r>
            <a:r>
              <a:rPr lang="en-US" sz="3200" dirty="0" err="1"/>
              <a:t>Magaña</a:t>
            </a:r>
            <a:r>
              <a:rPr lang="en-US" sz="3200" dirty="0"/>
              <a:t>-Sandoval, Thomas Vo, </a:t>
            </a:r>
            <a:r>
              <a:rPr lang="en-US" sz="3200" b="1" dirty="0"/>
              <a:t>Danny Vander-Hyde</a:t>
            </a:r>
            <a:r>
              <a:rPr lang="en-US" sz="3200" dirty="0"/>
              <a:t>, Erik Muniz, Varun </a:t>
            </a:r>
            <a:r>
              <a:rPr lang="en-US" sz="3200" dirty="0" err="1"/>
              <a:t>Srivastiva</a:t>
            </a:r>
            <a:r>
              <a:rPr lang="en-US" sz="3200" dirty="0"/>
              <a:t>, </a:t>
            </a:r>
            <a:r>
              <a:rPr lang="en-US" sz="3200" dirty="0" err="1"/>
              <a:t>Jax</a:t>
            </a:r>
            <a:r>
              <a:rPr lang="en-US" sz="3200" dirty="0"/>
              <a:t> Sanders, Stefan Ballmer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3B474-89B4-5C40-8D23-AA78A2A1A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84350" cy="1325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D6B26-1C4C-A74C-A37B-56A1659A7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647" y="83601"/>
            <a:ext cx="1704975" cy="17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Vander-Hyde</dc:creator>
  <cp:lastModifiedBy>Daniel Vander-Hyde</cp:lastModifiedBy>
  <cp:revision>4</cp:revision>
  <dcterms:created xsi:type="dcterms:W3CDTF">2019-03-19T03:39:01Z</dcterms:created>
  <dcterms:modified xsi:type="dcterms:W3CDTF">2019-03-19T05:29:07Z</dcterms:modified>
</cp:coreProperties>
</file>