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ABTEST 기초 개념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기본 단계부터 통계 검정까지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1종 오류 &amp; 2종 오류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1종 오류 (Type I): 참인 귀무 가설을 잘못 기각 (유의 수준 α)</a:t>
            </a:r>
          </a:p>
          <a:p>
            <a:pPr/>
            <a:r>
              <a:t>2종 오류 (Type II): 거짓인 귀무 가설을 잘못 채택 (검정력 1 - β)</a:t>
            </a:r>
          </a:p>
          <a:p>
            <a:pPr/>
            <a:r>
              <a:t>사례: 광고 전략, 웹 디자인(1종 오류), 이메일 마케팅, 가격 조정(2종 오류)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데이터가 귀무 가설 하에서 관측될 확률</a:t>
            </a:r>
          </a:p>
          <a:p>
            <a:pPr/>
            <a:r>
              <a:t>p-value가 작을수록 우연 가능성 낮아 결과 신뢰 상승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메트릭별 상관관계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샘플사이즈 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샘플사이즈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표준편차 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표준편차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유의수준 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유의수준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MDE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MDE ↑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검정력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↓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샘플사이즈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↓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표준편차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유의수준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감지 능력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감지 능력 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1종 오류 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1종 오류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단측검정, 양측검정, 비열등성 테스트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단측검정: 방향성 있는 대안 가설 검증 (예: 카카오 로그인 추가 시 회원가입률 증가)</a:t>
            </a:r>
          </a:p>
          <a:p>
            <a:pPr/>
            <a:r>
              <a:t>양측검정: 양방향 차이 검증 (예: 새 vs 기존 디자인 클릭률 차이 검사)</a:t>
            </a:r>
          </a:p>
          <a:p>
            <a:pPr/>
            <a:r>
              <a:t>비열등성 테스트: 새로운 처리가 기존 대비 열등하지 않음을 증명; 마진 설정 및 큰 샘플 필요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기본 단계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목표 설정: 테스트의 목적을 명확히 하고, 무엇을 측정할지 결정 (ex: 클릭률, 구매 전환율, 체류 시간 등)</a:t>
            </a:r>
          </a:p>
          <a:p>
            <a:pPr/>
            <a:r>
              <a:t>가설 수립: '버전 B는 버전 A보다 더 나은 성능을 보일 것이다'와 같은 가설 설정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대상 그룹 분할 및 실험 실행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대상 그룹 분할: 사용자를 무작위로 A와 B 그룹으로 분할하여 외부 요인 영향 최소화</a:t>
            </a:r>
          </a:p>
          <a:p>
            <a:pPr/>
            <a:r>
              <a:t>실험 실행: 두 버전을 동시에 실행하여 데이터 수집; 충분한 데이터 확보 시까지 진행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수집된 데이터를 분석하여 통계적으로 어느 버전이 우수한지 검증</a:t>
            </a:r>
          </a:p>
          <a:p>
            <a:pPr/>
            <a:r>
              <a:t>통계 검정 방법: t-검정, z-검정 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실험 변수 타입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이산형 변수: 구매 여부, 클릭 여부, 이탈 여부, 재방문 여부</a:t>
            </a:r>
            <a:br/>
            <a:r>
              <a:t>통계 검정: 두 비율 검정, 카이제곱 검정, Fisher 정확 검정</a:t>
            </a:r>
          </a:p>
          <a:p>
            <a:pPr/>
            <a:r>
              <a:t>연속형 변수: 구매 금액, 체류 시간, 객단가</a:t>
            </a:r>
            <a:br/>
            <a:r>
              <a:t>통계 검정: t-검정, ANOVA, MANOVA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최소 감지 효과(MDE)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효과 크기(Effect Size): Cohen's d, Pearson's r 등</a:t>
            </a:r>
          </a:p>
          <a:p>
            <a:pPr/>
            <a:r>
              <a:t>MDE: 유의미한 차이를 감지하기 위한 최소 효과 크기; 샘플 크기 계산에 활용</a:t>
            </a:r>
          </a:p>
          <a:p>
            <a:pPr/>
            <a:r>
              <a:t>설정 방법: 목적 및 문맥 파악, 이전 데이터 참고, 리소스 제한 고려, 경쟁사 사례 및 파일럿 테스트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Effect Size 산출 공식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Cohen's h (이산형 변수): 2·arcsin(√p1) - 2·arcsin(√p2)</a:t>
            </a:r>
          </a:p>
          <a:p>
            <a:pPr/>
            <a:r>
              <a:t>Cohen's d (연속형 변수): (μ1 - μ2) / 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유의수준 (Significance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유의 수준 α: 귀무 가설을 잘못 기각할 최대 확률; 일반적으로 0.05 또는 0.01</a:t>
            </a:r>
          </a:p>
          <a:p>
            <a:pPr/>
            <a:r>
              <a:t>낮은 유의 수준: 우연에 의한 가능성 낮춤 → 결과 신뢰도 상승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통계 검정력 (Power)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정의: 귀무 가설이 거짓일 때 이를 기각할 확률 (1 - β)</a:t>
            </a:r>
          </a:p>
          <a:p>
            <a:pPr/>
            <a:r>
              <a:t>요소: 표본 크기, 효과 크기, 유의 수준</a:t>
            </a:r>
          </a:p>
          <a:p>
            <a:pPr/>
            <a:r>
              <a:t>높은 검정력: 실제 차이를 더 잘 포착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