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83" r:id="rId6"/>
    <p:sldId id="282" r:id="rId7"/>
    <p:sldId id="280" r:id="rId8"/>
    <p:sldId id="284" r:id="rId9"/>
    <p:sldId id="259" r:id="rId10"/>
    <p:sldId id="281" r:id="rId11"/>
    <p:sldId id="27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Xian Tan" initials="JXT" lastIdx="1" clrIdx="0">
    <p:extLst>
      <p:ext uri="{19B8F6BF-5375-455C-9EA6-DF929625EA0E}">
        <p15:presenceInfo xmlns:p15="http://schemas.microsoft.com/office/powerpoint/2012/main" userId="592e0cdd7b07a4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11:14:51.19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D47EB-4C13-4840-BCFA-47F70671ED1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739F7D-6786-49AC-AFB2-FAA54B0FC905}">
      <dgm:prSet phldrT="[Text]"/>
      <dgm:spPr/>
      <dgm:t>
        <a:bodyPr/>
        <a:lstStyle/>
        <a:p>
          <a:r>
            <a:rPr lang="en-US" dirty="0"/>
            <a:t>Version Control</a:t>
          </a:r>
        </a:p>
      </dgm:t>
    </dgm:pt>
    <dgm:pt modelId="{DB09282A-87DA-41D3-B7C3-FE0BC37C0613}" type="parTrans" cxnId="{3C1519F0-0DB0-48D9-BFF3-6C4DF5C3C2DC}">
      <dgm:prSet/>
      <dgm:spPr/>
      <dgm:t>
        <a:bodyPr/>
        <a:lstStyle/>
        <a:p>
          <a:endParaRPr lang="en-US"/>
        </a:p>
      </dgm:t>
    </dgm:pt>
    <dgm:pt modelId="{24E6809B-8391-4C13-B6E8-60EF4192C980}" type="sibTrans" cxnId="{3C1519F0-0DB0-48D9-BFF3-6C4DF5C3C2DC}">
      <dgm:prSet/>
      <dgm:spPr/>
      <dgm:t>
        <a:bodyPr/>
        <a:lstStyle/>
        <a:p>
          <a:endParaRPr lang="en-US"/>
        </a:p>
      </dgm:t>
    </dgm:pt>
    <dgm:pt modelId="{A28ED267-156E-4DD2-8A10-3975554C5C7E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B7728AFE-3373-4DEC-B3BB-011BE9242011}" type="parTrans" cxnId="{46C55A6B-ED0D-4CB4-8A2C-0832BA18AFFD}">
      <dgm:prSet/>
      <dgm:spPr/>
      <dgm:t>
        <a:bodyPr/>
        <a:lstStyle/>
        <a:p>
          <a:endParaRPr lang="en-US"/>
        </a:p>
      </dgm:t>
    </dgm:pt>
    <dgm:pt modelId="{8B96C6F2-28DB-4F17-BF80-EE0105084FA1}" type="sibTrans" cxnId="{46C55A6B-ED0D-4CB4-8A2C-0832BA18AFFD}">
      <dgm:prSet/>
      <dgm:spPr/>
      <dgm:t>
        <a:bodyPr/>
        <a:lstStyle/>
        <a:p>
          <a:endParaRPr lang="en-US"/>
        </a:p>
      </dgm:t>
    </dgm:pt>
    <dgm:pt modelId="{AFC6AA49-3D2F-465F-B157-9E9E50FFBDC0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C0A87B7F-995C-4F99-BE90-AAA1C321439F}" type="parTrans" cxnId="{54469FAE-BC2D-438E-A3B7-98BA688E494E}">
      <dgm:prSet/>
      <dgm:spPr/>
      <dgm:t>
        <a:bodyPr/>
        <a:lstStyle/>
        <a:p>
          <a:endParaRPr lang="en-US"/>
        </a:p>
      </dgm:t>
    </dgm:pt>
    <dgm:pt modelId="{E41BFAAD-9AE2-46E9-9285-534DBEC42659}" type="sibTrans" cxnId="{54469FAE-BC2D-438E-A3B7-98BA688E494E}">
      <dgm:prSet/>
      <dgm:spPr/>
      <dgm:t>
        <a:bodyPr/>
        <a:lstStyle/>
        <a:p>
          <a:endParaRPr lang="en-US"/>
        </a:p>
      </dgm:t>
    </dgm:pt>
    <dgm:pt modelId="{50ED51E7-A5B3-4E03-891F-45BDD647432F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17779BF6-30ED-4DE0-B449-F67723D9C8FD}" type="parTrans" cxnId="{1D64E5A0-B05B-4C7E-A7AB-CCD1116E1686}">
      <dgm:prSet/>
      <dgm:spPr/>
      <dgm:t>
        <a:bodyPr/>
        <a:lstStyle/>
        <a:p>
          <a:endParaRPr lang="en-US"/>
        </a:p>
      </dgm:t>
    </dgm:pt>
    <dgm:pt modelId="{BBA20B56-8D1B-4D7A-85C7-916D3908314B}" type="sibTrans" cxnId="{1D64E5A0-B05B-4C7E-A7AB-CCD1116E1686}">
      <dgm:prSet/>
      <dgm:spPr/>
      <dgm:t>
        <a:bodyPr/>
        <a:lstStyle/>
        <a:p>
          <a:endParaRPr lang="en-US"/>
        </a:p>
      </dgm:t>
    </dgm:pt>
    <dgm:pt modelId="{B1C1C9DA-B8CC-4837-B0D3-53D249A25775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BDBCCC4F-3C46-4268-98B2-2DB5D96A6952}" type="parTrans" cxnId="{BB0B37AF-8511-4383-B8F7-563C4E9248B2}">
      <dgm:prSet/>
      <dgm:spPr/>
      <dgm:t>
        <a:bodyPr/>
        <a:lstStyle/>
        <a:p>
          <a:endParaRPr lang="en-US"/>
        </a:p>
      </dgm:t>
    </dgm:pt>
    <dgm:pt modelId="{2A176FF2-2D44-4D44-B633-395C12868D02}" type="sibTrans" cxnId="{BB0B37AF-8511-4383-B8F7-563C4E9248B2}">
      <dgm:prSet/>
      <dgm:spPr/>
      <dgm:t>
        <a:bodyPr/>
        <a:lstStyle/>
        <a:p>
          <a:endParaRPr lang="en-US"/>
        </a:p>
      </dgm:t>
    </dgm:pt>
    <dgm:pt modelId="{BCEBB103-AA2C-4E0C-8420-00755B9C6DF6}" type="pres">
      <dgm:prSet presAssocID="{190D47EB-4C13-4840-BCFA-47F70671ED18}" presName="cycle" presStyleCnt="0">
        <dgm:presLayoutVars>
          <dgm:dir/>
          <dgm:resizeHandles val="exact"/>
        </dgm:presLayoutVars>
      </dgm:prSet>
      <dgm:spPr/>
    </dgm:pt>
    <dgm:pt modelId="{6D4254C7-B261-49A7-A3D0-25CE53D44036}" type="pres">
      <dgm:prSet presAssocID="{27739F7D-6786-49AC-AFB2-FAA54B0FC905}" presName="dummy" presStyleCnt="0"/>
      <dgm:spPr/>
    </dgm:pt>
    <dgm:pt modelId="{4246D9FF-6106-4749-8AFC-16B3BE634941}" type="pres">
      <dgm:prSet presAssocID="{27739F7D-6786-49AC-AFB2-FAA54B0FC905}" presName="node" presStyleLbl="revTx" presStyleIdx="0" presStyleCnt="5">
        <dgm:presLayoutVars>
          <dgm:bulletEnabled val="1"/>
        </dgm:presLayoutVars>
      </dgm:prSet>
      <dgm:spPr/>
    </dgm:pt>
    <dgm:pt modelId="{5815D01E-E2C0-4696-B944-A74D3E41FDF9}" type="pres">
      <dgm:prSet presAssocID="{24E6809B-8391-4C13-B6E8-60EF4192C980}" presName="sibTrans" presStyleLbl="node1" presStyleIdx="0" presStyleCnt="5"/>
      <dgm:spPr/>
    </dgm:pt>
    <dgm:pt modelId="{D2AAE992-D6DA-401A-82B7-AB8575024EF6}" type="pres">
      <dgm:prSet presAssocID="{A28ED267-156E-4DD2-8A10-3975554C5C7E}" presName="dummy" presStyleCnt="0"/>
      <dgm:spPr/>
    </dgm:pt>
    <dgm:pt modelId="{FA188EF3-507C-461E-8CFD-24E984D3368A}" type="pres">
      <dgm:prSet presAssocID="{A28ED267-156E-4DD2-8A10-3975554C5C7E}" presName="node" presStyleLbl="revTx" presStyleIdx="1" presStyleCnt="5">
        <dgm:presLayoutVars>
          <dgm:bulletEnabled val="1"/>
        </dgm:presLayoutVars>
      </dgm:prSet>
      <dgm:spPr/>
    </dgm:pt>
    <dgm:pt modelId="{738F854D-AD61-499B-B172-0D9DD3821523}" type="pres">
      <dgm:prSet presAssocID="{8B96C6F2-28DB-4F17-BF80-EE0105084FA1}" presName="sibTrans" presStyleLbl="node1" presStyleIdx="1" presStyleCnt="5"/>
      <dgm:spPr/>
    </dgm:pt>
    <dgm:pt modelId="{5D8B8A42-5895-480A-931C-D3F7B272B566}" type="pres">
      <dgm:prSet presAssocID="{AFC6AA49-3D2F-465F-B157-9E9E50FFBDC0}" presName="dummy" presStyleCnt="0"/>
      <dgm:spPr/>
    </dgm:pt>
    <dgm:pt modelId="{2A7B2715-5D53-4FD7-95FA-D5255C317B0C}" type="pres">
      <dgm:prSet presAssocID="{AFC6AA49-3D2F-465F-B157-9E9E50FFBDC0}" presName="node" presStyleLbl="revTx" presStyleIdx="2" presStyleCnt="5">
        <dgm:presLayoutVars>
          <dgm:bulletEnabled val="1"/>
        </dgm:presLayoutVars>
      </dgm:prSet>
      <dgm:spPr/>
    </dgm:pt>
    <dgm:pt modelId="{42A78CCA-EECD-4849-B579-34C5101A06A8}" type="pres">
      <dgm:prSet presAssocID="{E41BFAAD-9AE2-46E9-9285-534DBEC42659}" presName="sibTrans" presStyleLbl="node1" presStyleIdx="2" presStyleCnt="5"/>
      <dgm:spPr/>
    </dgm:pt>
    <dgm:pt modelId="{1D94A354-724A-4DA6-9047-67B3A6BC1564}" type="pres">
      <dgm:prSet presAssocID="{50ED51E7-A5B3-4E03-891F-45BDD647432F}" presName="dummy" presStyleCnt="0"/>
      <dgm:spPr/>
    </dgm:pt>
    <dgm:pt modelId="{1BCCC305-452B-40CA-B801-5C0F4D5AB5A9}" type="pres">
      <dgm:prSet presAssocID="{50ED51E7-A5B3-4E03-891F-45BDD647432F}" presName="node" presStyleLbl="revTx" presStyleIdx="3" presStyleCnt="5">
        <dgm:presLayoutVars>
          <dgm:bulletEnabled val="1"/>
        </dgm:presLayoutVars>
      </dgm:prSet>
      <dgm:spPr/>
    </dgm:pt>
    <dgm:pt modelId="{A75487B2-3934-44C6-963A-88CEB409BC0D}" type="pres">
      <dgm:prSet presAssocID="{BBA20B56-8D1B-4D7A-85C7-916D3908314B}" presName="sibTrans" presStyleLbl="node1" presStyleIdx="3" presStyleCnt="5"/>
      <dgm:spPr/>
    </dgm:pt>
    <dgm:pt modelId="{A261532F-BB5A-4C25-AF64-A1F162154215}" type="pres">
      <dgm:prSet presAssocID="{B1C1C9DA-B8CC-4837-B0D3-53D249A25775}" presName="dummy" presStyleCnt="0"/>
      <dgm:spPr/>
    </dgm:pt>
    <dgm:pt modelId="{3F35CE4D-E052-45BA-9695-87162DBB2D90}" type="pres">
      <dgm:prSet presAssocID="{B1C1C9DA-B8CC-4837-B0D3-53D249A25775}" presName="node" presStyleLbl="revTx" presStyleIdx="4" presStyleCnt="5">
        <dgm:presLayoutVars>
          <dgm:bulletEnabled val="1"/>
        </dgm:presLayoutVars>
      </dgm:prSet>
      <dgm:spPr/>
    </dgm:pt>
    <dgm:pt modelId="{DACD9A12-638C-4F2D-8914-FE6E096E907B}" type="pres">
      <dgm:prSet presAssocID="{2A176FF2-2D44-4D44-B633-395C12868D02}" presName="sibTrans" presStyleLbl="node1" presStyleIdx="4" presStyleCnt="5"/>
      <dgm:spPr/>
    </dgm:pt>
  </dgm:ptLst>
  <dgm:cxnLst>
    <dgm:cxn modelId="{152FE414-35AC-4028-8AF2-230041C5C30C}" type="presOf" srcId="{E41BFAAD-9AE2-46E9-9285-534DBEC42659}" destId="{42A78CCA-EECD-4849-B579-34C5101A06A8}" srcOrd="0" destOrd="0" presId="urn:microsoft.com/office/officeart/2005/8/layout/cycle1"/>
    <dgm:cxn modelId="{94D4402B-8BB6-4CFD-828B-D532E4C921AD}" type="presOf" srcId="{24E6809B-8391-4C13-B6E8-60EF4192C980}" destId="{5815D01E-E2C0-4696-B944-A74D3E41FDF9}" srcOrd="0" destOrd="0" presId="urn:microsoft.com/office/officeart/2005/8/layout/cycle1"/>
    <dgm:cxn modelId="{72919633-6B19-4047-B483-7C701E09183B}" type="presOf" srcId="{BBA20B56-8D1B-4D7A-85C7-916D3908314B}" destId="{A75487B2-3934-44C6-963A-88CEB409BC0D}" srcOrd="0" destOrd="0" presId="urn:microsoft.com/office/officeart/2005/8/layout/cycle1"/>
    <dgm:cxn modelId="{46C55A6B-ED0D-4CB4-8A2C-0832BA18AFFD}" srcId="{190D47EB-4C13-4840-BCFA-47F70671ED18}" destId="{A28ED267-156E-4DD2-8A10-3975554C5C7E}" srcOrd="1" destOrd="0" parTransId="{B7728AFE-3373-4DEC-B3BB-011BE9242011}" sibTransId="{8B96C6F2-28DB-4F17-BF80-EE0105084FA1}"/>
    <dgm:cxn modelId="{4F664F4F-3A26-4659-8D49-780D84048AA8}" type="presOf" srcId="{A28ED267-156E-4DD2-8A10-3975554C5C7E}" destId="{FA188EF3-507C-461E-8CFD-24E984D3368A}" srcOrd="0" destOrd="0" presId="urn:microsoft.com/office/officeart/2005/8/layout/cycle1"/>
    <dgm:cxn modelId="{F1ACE18A-DFBB-4158-8CCD-9DE79665AFB7}" type="presOf" srcId="{8B96C6F2-28DB-4F17-BF80-EE0105084FA1}" destId="{738F854D-AD61-499B-B172-0D9DD3821523}" srcOrd="0" destOrd="0" presId="urn:microsoft.com/office/officeart/2005/8/layout/cycle1"/>
    <dgm:cxn modelId="{CBF3718F-501A-4B33-96A3-AC705D1525E4}" type="presOf" srcId="{190D47EB-4C13-4840-BCFA-47F70671ED18}" destId="{BCEBB103-AA2C-4E0C-8420-00755B9C6DF6}" srcOrd="0" destOrd="0" presId="urn:microsoft.com/office/officeart/2005/8/layout/cycle1"/>
    <dgm:cxn modelId="{1D64E5A0-B05B-4C7E-A7AB-CCD1116E1686}" srcId="{190D47EB-4C13-4840-BCFA-47F70671ED18}" destId="{50ED51E7-A5B3-4E03-891F-45BDD647432F}" srcOrd="3" destOrd="0" parTransId="{17779BF6-30ED-4DE0-B449-F67723D9C8FD}" sibTransId="{BBA20B56-8D1B-4D7A-85C7-916D3908314B}"/>
    <dgm:cxn modelId="{730D15A1-C817-4104-87D6-BB86B25CCE3E}" type="presOf" srcId="{2A176FF2-2D44-4D44-B633-395C12868D02}" destId="{DACD9A12-638C-4F2D-8914-FE6E096E907B}" srcOrd="0" destOrd="0" presId="urn:microsoft.com/office/officeart/2005/8/layout/cycle1"/>
    <dgm:cxn modelId="{2BF8C1AB-8E3B-4F93-BE00-3E36585246F3}" type="presOf" srcId="{AFC6AA49-3D2F-465F-B157-9E9E50FFBDC0}" destId="{2A7B2715-5D53-4FD7-95FA-D5255C317B0C}" srcOrd="0" destOrd="0" presId="urn:microsoft.com/office/officeart/2005/8/layout/cycle1"/>
    <dgm:cxn modelId="{54469FAE-BC2D-438E-A3B7-98BA688E494E}" srcId="{190D47EB-4C13-4840-BCFA-47F70671ED18}" destId="{AFC6AA49-3D2F-465F-B157-9E9E50FFBDC0}" srcOrd="2" destOrd="0" parTransId="{C0A87B7F-995C-4F99-BE90-AAA1C321439F}" sibTransId="{E41BFAAD-9AE2-46E9-9285-534DBEC42659}"/>
    <dgm:cxn modelId="{BB0B37AF-8511-4383-B8F7-563C4E9248B2}" srcId="{190D47EB-4C13-4840-BCFA-47F70671ED18}" destId="{B1C1C9DA-B8CC-4837-B0D3-53D249A25775}" srcOrd="4" destOrd="0" parTransId="{BDBCCC4F-3C46-4268-98B2-2DB5D96A6952}" sibTransId="{2A176FF2-2D44-4D44-B633-395C12868D02}"/>
    <dgm:cxn modelId="{D6BB2BD8-95DD-4A94-A497-CFBA9CB9B901}" type="presOf" srcId="{27739F7D-6786-49AC-AFB2-FAA54B0FC905}" destId="{4246D9FF-6106-4749-8AFC-16B3BE634941}" srcOrd="0" destOrd="0" presId="urn:microsoft.com/office/officeart/2005/8/layout/cycle1"/>
    <dgm:cxn modelId="{68A1E7E2-B0A5-43AA-AB16-36DCAE5883C9}" type="presOf" srcId="{50ED51E7-A5B3-4E03-891F-45BDD647432F}" destId="{1BCCC305-452B-40CA-B801-5C0F4D5AB5A9}" srcOrd="0" destOrd="0" presId="urn:microsoft.com/office/officeart/2005/8/layout/cycle1"/>
    <dgm:cxn modelId="{3C1519F0-0DB0-48D9-BFF3-6C4DF5C3C2DC}" srcId="{190D47EB-4C13-4840-BCFA-47F70671ED18}" destId="{27739F7D-6786-49AC-AFB2-FAA54B0FC905}" srcOrd="0" destOrd="0" parTransId="{DB09282A-87DA-41D3-B7C3-FE0BC37C0613}" sibTransId="{24E6809B-8391-4C13-B6E8-60EF4192C980}"/>
    <dgm:cxn modelId="{35F475FD-270B-4A26-B74C-BEC387060BDF}" type="presOf" srcId="{B1C1C9DA-B8CC-4837-B0D3-53D249A25775}" destId="{3F35CE4D-E052-45BA-9695-87162DBB2D90}" srcOrd="0" destOrd="0" presId="urn:microsoft.com/office/officeart/2005/8/layout/cycle1"/>
    <dgm:cxn modelId="{68D41A45-7481-4587-87EC-F0BC959D4F06}" type="presParOf" srcId="{BCEBB103-AA2C-4E0C-8420-00755B9C6DF6}" destId="{6D4254C7-B261-49A7-A3D0-25CE53D44036}" srcOrd="0" destOrd="0" presId="urn:microsoft.com/office/officeart/2005/8/layout/cycle1"/>
    <dgm:cxn modelId="{16796315-75E0-4C36-A671-6689D3180B8A}" type="presParOf" srcId="{BCEBB103-AA2C-4E0C-8420-00755B9C6DF6}" destId="{4246D9FF-6106-4749-8AFC-16B3BE634941}" srcOrd="1" destOrd="0" presId="urn:microsoft.com/office/officeart/2005/8/layout/cycle1"/>
    <dgm:cxn modelId="{5981717D-ED38-4A07-933A-72CE5D0BC833}" type="presParOf" srcId="{BCEBB103-AA2C-4E0C-8420-00755B9C6DF6}" destId="{5815D01E-E2C0-4696-B944-A74D3E41FDF9}" srcOrd="2" destOrd="0" presId="urn:microsoft.com/office/officeart/2005/8/layout/cycle1"/>
    <dgm:cxn modelId="{E78DE3A3-396C-4E46-B82B-E9DEB6A2F54B}" type="presParOf" srcId="{BCEBB103-AA2C-4E0C-8420-00755B9C6DF6}" destId="{D2AAE992-D6DA-401A-82B7-AB8575024EF6}" srcOrd="3" destOrd="0" presId="urn:microsoft.com/office/officeart/2005/8/layout/cycle1"/>
    <dgm:cxn modelId="{4FE796CB-CAD6-4003-A87C-160F7EF6AA20}" type="presParOf" srcId="{BCEBB103-AA2C-4E0C-8420-00755B9C6DF6}" destId="{FA188EF3-507C-461E-8CFD-24E984D3368A}" srcOrd="4" destOrd="0" presId="urn:microsoft.com/office/officeart/2005/8/layout/cycle1"/>
    <dgm:cxn modelId="{5AA95338-F327-4396-A755-6A573C2CC9F7}" type="presParOf" srcId="{BCEBB103-AA2C-4E0C-8420-00755B9C6DF6}" destId="{738F854D-AD61-499B-B172-0D9DD3821523}" srcOrd="5" destOrd="0" presId="urn:microsoft.com/office/officeart/2005/8/layout/cycle1"/>
    <dgm:cxn modelId="{B534FF6D-C91D-4733-8FE2-EB7F00D56403}" type="presParOf" srcId="{BCEBB103-AA2C-4E0C-8420-00755B9C6DF6}" destId="{5D8B8A42-5895-480A-931C-D3F7B272B566}" srcOrd="6" destOrd="0" presId="urn:microsoft.com/office/officeart/2005/8/layout/cycle1"/>
    <dgm:cxn modelId="{9A4BB1DE-0617-46D3-BD91-D1B8D0998223}" type="presParOf" srcId="{BCEBB103-AA2C-4E0C-8420-00755B9C6DF6}" destId="{2A7B2715-5D53-4FD7-95FA-D5255C317B0C}" srcOrd="7" destOrd="0" presId="urn:microsoft.com/office/officeart/2005/8/layout/cycle1"/>
    <dgm:cxn modelId="{3376ED47-F04B-4B8B-BF17-BB4BF38F9813}" type="presParOf" srcId="{BCEBB103-AA2C-4E0C-8420-00755B9C6DF6}" destId="{42A78CCA-EECD-4849-B579-34C5101A06A8}" srcOrd="8" destOrd="0" presId="urn:microsoft.com/office/officeart/2005/8/layout/cycle1"/>
    <dgm:cxn modelId="{55192625-9C8B-4AAA-A50D-B377ED27FCD7}" type="presParOf" srcId="{BCEBB103-AA2C-4E0C-8420-00755B9C6DF6}" destId="{1D94A354-724A-4DA6-9047-67B3A6BC1564}" srcOrd="9" destOrd="0" presId="urn:microsoft.com/office/officeart/2005/8/layout/cycle1"/>
    <dgm:cxn modelId="{DA85651A-AA70-412F-BBDE-A58292DE59CD}" type="presParOf" srcId="{BCEBB103-AA2C-4E0C-8420-00755B9C6DF6}" destId="{1BCCC305-452B-40CA-B801-5C0F4D5AB5A9}" srcOrd="10" destOrd="0" presId="urn:microsoft.com/office/officeart/2005/8/layout/cycle1"/>
    <dgm:cxn modelId="{D265C427-0756-42B2-B501-FDE646D2A270}" type="presParOf" srcId="{BCEBB103-AA2C-4E0C-8420-00755B9C6DF6}" destId="{A75487B2-3934-44C6-963A-88CEB409BC0D}" srcOrd="11" destOrd="0" presId="urn:microsoft.com/office/officeart/2005/8/layout/cycle1"/>
    <dgm:cxn modelId="{814598AB-A7FC-4A6D-AF7B-1996A71ED155}" type="presParOf" srcId="{BCEBB103-AA2C-4E0C-8420-00755B9C6DF6}" destId="{A261532F-BB5A-4C25-AF64-A1F162154215}" srcOrd="12" destOrd="0" presId="urn:microsoft.com/office/officeart/2005/8/layout/cycle1"/>
    <dgm:cxn modelId="{4D7A5080-FA8E-4C55-A838-08EF059A4B5F}" type="presParOf" srcId="{BCEBB103-AA2C-4E0C-8420-00755B9C6DF6}" destId="{3F35CE4D-E052-45BA-9695-87162DBB2D90}" srcOrd="13" destOrd="0" presId="urn:microsoft.com/office/officeart/2005/8/layout/cycle1"/>
    <dgm:cxn modelId="{E40F8475-5C8E-4B78-89EA-7CA92D2770E3}" type="presParOf" srcId="{BCEBB103-AA2C-4E0C-8420-00755B9C6DF6}" destId="{DACD9A12-638C-4F2D-8914-FE6E096E907B}" srcOrd="14" destOrd="0" presId="urn:microsoft.com/office/officeart/2005/8/layout/cycle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B0426D-DAC5-4959-AD29-DC2BD358E992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3B410BE-289D-451C-BFBE-C4985BC0F294}">
      <dgm:prSet phldrT="[Text]"/>
      <dgm:spPr/>
      <dgm:t>
        <a:bodyPr/>
        <a:lstStyle/>
        <a:p>
          <a:r>
            <a:rPr lang="en-US" dirty="0"/>
            <a:t>  Hardware</a:t>
          </a:r>
        </a:p>
      </dgm:t>
    </dgm:pt>
    <dgm:pt modelId="{6CA91754-D5FB-4D68-B7EA-B944887DB2A3}" type="parTrans" cxnId="{206E03BE-73D9-420E-86B8-EA6096A72B08}">
      <dgm:prSet/>
      <dgm:spPr/>
      <dgm:t>
        <a:bodyPr/>
        <a:lstStyle/>
        <a:p>
          <a:endParaRPr lang="en-US"/>
        </a:p>
      </dgm:t>
    </dgm:pt>
    <dgm:pt modelId="{D5AF4DA2-356C-4A42-9142-4CB34D1AC920}" type="sibTrans" cxnId="{206E03BE-73D9-420E-86B8-EA6096A72B08}">
      <dgm:prSet/>
      <dgm:spPr/>
      <dgm:t>
        <a:bodyPr/>
        <a:lstStyle/>
        <a:p>
          <a:endParaRPr lang="en-US"/>
        </a:p>
      </dgm:t>
    </dgm:pt>
    <dgm:pt modelId="{11B03862-E429-4338-A4CA-DD0E7D87D8D9}" type="pres">
      <dgm:prSet presAssocID="{0FB0426D-DAC5-4959-AD29-DC2BD358E99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C93890-229A-4453-8EC0-81FF5EB11E1D}" type="pres">
      <dgm:prSet presAssocID="{B3B410BE-289D-451C-BFBE-C4985BC0F294}" presName="vertOne" presStyleCnt="0"/>
      <dgm:spPr/>
    </dgm:pt>
    <dgm:pt modelId="{F7630972-C8D9-4B86-8E8D-6CD567A1AEFF}" type="pres">
      <dgm:prSet presAssocID="{B3B410BE-289D-451C-BFBE-C4985BC0F294}" presName="txOne" presStyleLbl="node0" presStyleIdx="0" presStyleCnt="1">
        <dgm:presLayoutVars>
          <dgm:chPref val="3"/>
        </dgm:presLayoutVars>
      </dgm:prSet>
      <dgm:spPr/>
    </dgm:pt>
    <dgm:pt modelId="{98C60E72-58F7-437C-964E-DBB7E0EF88E3}" type="pres">
      <dgm:prSet presAssocID="{B3B410BE-289D-451C-BFBE-C4985BC0F294}" presName="horzOne" presStyleCnt="0"/>
      <dgm:spPr/>
    </dgm:pt>
  </dgm:ptLst>
  <dgm:cxnLst>
    <dgm:cxn modelId="{453A98B3-7FD3-4D56-856C-D2C7C992E607}" type="presOf" srcId="{0FB0426D-DAC5-4959-AD29-DC2BD358E992}" destId="{11B03862-E429-4338-A4CA-DD0E7D87D8D9}" srcOrd="0" destOrd="0" presId="urn:microsoft.com/office/officeart/2005/8/layout/hierarchy4"/>
    <dgm:cxn modelId="{206E03BE-73D9-420E-86B8-EA6096A72B08}" srcId="{0FB0426D-DAC5-4959-AD29-DC2BD358E992}" destId="{B3B410BE-289D-451C-BFBE-C4985BC0F294}" srcOrd="0" destOrd="0" parTransId="{6CA91754-D5FB-4D68-B7EA-B944887DB2A3}" sibTransId="{D5AF4DA2-356C-4A42-9142-4CB34D1AC920}"/>
    <dgm:cxn modelId="{4286CEF2-7A23-4646-A953-98FC545D36E3}" type="presOf" srcId="{B3B410BE-289D-451C-BFBE-C4985BC0F294}" destId="{F7630972-C8D9-4B86-8E8D-6CD567A1AEFF}" srcOrd="0" destOrd="0" presId="urn:microsoft.com/office/officeart/2005/8/layout/hierarchy4"/>
    <dgm:cxn modelId="{545550FD-EE7E-4192-8823-2F900D29D524}" type="presParOf" srcId="{11B03862-E429-4338-A4CA-DD0E7D87D8D9}" destId="{87C93890-229A-4453-8EC0-81FF5EB11E1D}" srcOrd="0" destOrd="0" presId="urn:microsoft.com/office/officeart/2005/8/layout/hierarchy4"/>
    <dgm:cxn modelId="{8D3EA229-69DA-44BF-B052-9CDE75BA9D40}" type="presParOf" srcId="{87C93890-229A-4453-8EC0-81FF5EB11E1D}" destId="{F7630972-C8D9-4B86-8E8D-6CD567A1AEFF}" srcOrd="0" destOrd="0" presId="urn:microsoft.com/office/officeart/2005/8/layout/hierarchy4"/>
    <dgm:cxn modelId="{17260368-7983-4395-958D-A74417E45D99}" type="presParOf" srcId="{87C93890-229A-4453-8EC0-81FF5EB11E1D}" destId="{98C60E72-58F7-437C-964E-DBB7E0EF88E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0F7616-8EE0-4612-B6D2-25C51840C0D5}" type="doc">
      <dgm:prSet loTypeId="urn:microsoft.com/office/officeart/2005/8/layout/architecture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B39C01F-BD6A-4F7E-B4D6-AA30A7BD2566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590C0C84-E2DB-4A78-872E-9616629771B2}" type="parTrans" cxnId="{4926855B-5DB5-4053-BBE3-F5CE28EACDB4}">
      <dgm:prSet/>
      <dgm:spPr/>
      <dgm:t>
        <a:bodyPr/>
        <a:lstStyle/>
        <a:p>
          <a:endParaRPr lang="en-US"/>
        </a:p>
      </dgm:t>
    </dgm:pt>
    <dgm:pt modelId="{A8163CDD-829F-4E5B-8EE2-3AFEA48E8AB4}" type="sibTrans" cxnId="{4926855B-5DB5-4053-BBE3-F5CE28EACDB4}">
      <dgm:prSet/>
      <dgm:spPr/>
      <dgm:t>
        <a:bodyPr/>
        <a:lstStyle/>
        <a:p>
          <a:endParaRPr lang="en-US"/>
        </a:p>
      </dgm:t>
    </dgm:pt>
    <dgm:pt modelId="{3A06F579-6F77-47A8-BFAF-03C67DFA9C45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44BE5AEE-0513-4318-9508-0D06FF0F981D}" type="parTrans" cxnId="{498CEBA3-1A07-48AE-A5A1-B33EAC38F9A6}">
      <dgm:prSet/>
      <dgm:spPr/>
      <dgm:t>
        <a:bodyPr/>
        <a:lstStyle/>
        <a:p>
          <a:endParaRPr lang="en-US"/>
        </a:p>
      </dgm:t>
    </dgm:pt>
    <dgm:pt modelId="{5B8E316A-515F-4797-8BF9-3CBE3F4A183B}" type="sibTrans" cxnId="{498CEBA3-1A07-48AE-A5A1-B33EAC38F9A6}">
      <dgm:prSet/>
      <dgm:spPr/>
      <dgm:t>
        <a:bodyPr/>
        <a:lstStyle/>
        <a:p>
          <a:endParaRPr lang="en-US"/>
        </a:p>
      </dgm:t>
    </dgm:pt>
    <dgm:pt modelId="{016B8D91-5902-4B24-AB97-72BEA5025F2F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DBB62054-B66B-48F9-B68A-12FBB6A0B726}" type="parTrans" cxnId="{D7E246C0-746C-4363-907C-00A75CD0C3EA}">
      <dgm:prSet/>
      <dgm:spPr/>
      <dgm:t>
        <a:bodyPr/>
        <a:lstStyle/>
        <a:p>
          <a:endParaRPr lang="en-US"/>
        </a:p>
      </dgm:t>
    </dgm:pt>
    <dgm:pt modelId="{5969F67C-5AA6-417B-A22C-F2AE7997AAD1}" type="sibTrans" cxnId="{D7E246C0-746C-4363-907C-00A75CD0C3EA}">
      <dgm:prSet/>
      <dgm:spPr/>
      <dgm:t>
        <a:bodyPr/>
        <a:lstStyle/>
        <a:p>
          <a:endParaRPr lang="en-US"/>
        </a:p>
      </dgm:t>
    </dgm:pt>
    <dgm:pt modelId="{21C74A58-DC94-4F0F-93F9-168C086B0A32}" type="pres">
      <dgm:prSet presAssocID="{B00F7616-8EE0-4612-B6D2-25C51840C0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16A6CF-C7AE-4D79-852F-2B5FA917232E}" type="pres">
      <dgm:prSet presAssocID="{2B39C01F-BD6A-4F7E-B4D6-AA30A7BD2566}" presName="vertOne" presStyleCnt="0"/>
      <dgm:spPr/>
    </dgm:pt>
    <dgm:pt modelId="{E58062A4-2CED-4134-B217-13E7F4828D5C}" type="pres">
      <dgm:prSet presAssocID="{2B39C01F-BD6A-4F7E-B4D6-AA30A7BD2566}" presName="txOne" presStyleLbl="node0" presStyleIdx="0" presStyleCnt="3">
        <dgm:presLayoutVars>
          <dgm:chPref val="3"/>
        </dgm:presLayoutVars>
      </dgm:prSet>
      <dgm:spPr/>
    </dgm:pt>
    <dgm:pt modelId="{060A741F-26AC-40FC-BB0A-B05FF6E6FF92}" type="pres">
      <dgm:prSet presAssocID="{2B39C01F-BD6A-4F7E-B4D6-AA30A7BD2566}" presName="horzOne" presStyleCnt="0"/>
      <dgm:spPr/>
    </dgm:pt>
    <dgm:pt modelId="{4347C1E8-21E1-4DEB-9B1D-9CA088187AFE}" type="pres">
      <dgm:prSet presAssocID="{A8163CDD-829F-4E5B-8EE2-3AFEA48E8AB4}" presName="sibSpaceOne" presStyleCnt="0"/>
      <dgm:spPr/>
    </dgm:pt>
    <dgm:pt modelId="{89FABF8D-8624-4750-8021-C21DF9F33E7D}" type="pres">
      <dgm:prSet presAssocID="{3A06F579-6F77-47A8-BFAF-03C67DFA9C45}" presName="vertOne" presStyleCnt="0"/>
      <dgm:spPr/>
    </dgm:pt>
    <dgm:pt modelId="{5C14DB87-2243-4179-B6C2-C888BF3BADA6}" type="pres">
      <dgm:prSet presAssocID="{3A06F579-6F77-47A8-BFAF-03C67DFA9C45}" presName="txOne" presStyleLbl="node0" presStyleIdx="1" presStyleCnt="3" custLinFactNeighborX="0" custLinFactNeighborY="7420">
        <dgm:presLayoutVars>
          <dgm:chPref val="3"/>
        </dgm:presLayoutVars>
      </dgm:prSet>
      <dgm:spPr/>
    </dgm:pt>
    <dgm:pt modelId="{0D22D358-1373-4C4A-868C-1914484F6924}" type="pres">
      <dgm:prSet presAssocID="{3A06F579-6F77-47A8-BFAF-03C67DFA9C45}" presName="horzOne" presStyleCnt="0"/>
      <dgm:spPr/>
    </dgm:pt>
    <dgm:pt modelId="{B57D1D07-CF61-4886-8C52-2E937CB8C45E}" type="pres">
      <dgm:prSet presAssocID="{5B8E316A-515F-4797-8BF9-3CBE3F4A183B}" presName="sibSpaceOne" presStyleCnt="0"/>
      <dgm:spPr/>
    </dgm:pt>
    <dgm:pt modelId="{487A9038-A2D3-4958-899E-EBF1F8F0BC82}" type="pres">
      <dgm:prSet presAssocID="{016B8D91-5902-4B24-AB97-72BEA5025F2F}" presName="vertOne" presStyleCnt="0"/>
      <dgm:spPr/>
    </dgm:pt>
    <dgm:pt modelId="{7C3C4C68-FD7C-47C1-AD3A-14DA93EA86C4}" type="pres">
      <dgm:prSet presAssocID="{016B8D91-5902-4B24-AB97-72BEA5025F2F}" presName="txOne" presStyleLbl="node0" presStyleIdx="2" presStyleCnt="3" custLinFactNeighborX="5945" custLinFactNeighborY="73318">
        <dgm:presLayoutVars>
          <dgm:chPref val="3"/>
        </dgm:presLayoutVars>
      </dgm:prSet>
      <dgm:spPr/>
    </dgm:pt>
    <dgm:pt modelId="{ECAE4547-FD57-483F-A2C5-15CDFB8895D7}" type="pres">
      <dgm:prSet presAssocID="{016B8D91-5902-4B24-AB97-72BEA5025F2F}" presName="horzOne" presStyleCnt="0"/>
      <dgm:spPr/>
    </dgm:pt>
  </dgm:ptLst>
  <dgm:cxnLst>
    <dgm:cxn modelId="{4926855B-5DB5-4053-BBE3-F5CE28EACDB4}" srcId="{B00F7616-8EE0-4612-B6D2-25C51840C0D5}" destId="{2B39C01F-BD6A-4F7E-B4D6-AA30A7BD2566}" srcOrd="0" destOrd="0" parTransId="{590C0C84-E2DB-4A78-872E-9616629771B2}" sibTransId="{A8163CDD-829F-4E5B-8EE2-3AFEA48E8AB4}"/>
    <dgm:cxn modelId="{0CCB4843-E077-43C9-BF2F-3F420E254151}" type="presOf" srcId="{3A06F579-6F77-47A8-BFAF-03C67DFA9C45}" destId="{5C14DB87-2243-4179-B6C2-C888BF3BADA6}" srcOrd="0" destOrd="0" presId="urn:microsoft.com/office/officeart/2005/8/layout/architecture"/>
    <dgm:cxn modelId="{0AFF2E94-38F3-4217-8B32-D6E1FFEE8FAF}" type="presOf" srcId="{B00F7616-8EE0-4612-B6D2-25C51840C0D5}" destId="{21C74A58-DC94-4F0F-93F9-168C086B0A32}" srcOrd="0" destOrd="0" presId="urn:microsoft.com/office/officeart/2005/8/layout/architecture"/>
    <dgm:cxn modelId="{498CEBA3-1A07-48AE-A5A1-B33EAC38F9A6}" srcId="{B00F7616-8EE0-4612-B6D2-25C51840C0D5}" destId="{3A06F579-6F77-47A8-BFAF-03C67DFA9C45}" srcOrd="1" destOrd="0" parTransId="{44BE5AEE-0513-4318-9508-0D06FF0F981D}" sibTransId="{5B8E316A-515F-4797-8BF9-3CBE3F4A183B}"/>
    <dgm:cxn modelId="{D7E246C0-746C-4363-907C-00A75CD0C3EA}" srcId="{B00F7616-8EE0-4612-B6D2-25C51840C0D5}" destId="{016B8D91-5902-4B24-AB97-72BEA5025F2F}" srcOrd="2" destOrd="0" parTransId="{DBB62054-B66B-48F9-B68A-12FBB6A0B726}" sibTransId="{5969F67C-5AA6-417B-A22C-F2AE7997AAD1}"/>
    <dgm:cxn modelId="{DBE871DB-153A-43AF-B9BD-F4616EEE210F}" type="presOf" srcId="{016B8D91-5902-4B24-AB97-72BEA5025F2F}" destId="{7C3C4C68-FD7C-47C1-AD3A-14DA93EA86C4}" srcOrd="0" destOrd="0" presId="urn:microsoft.com/office/officeart/2005/8/layout/architecture"/>
    <dgm:cxn modelId="{61FC24EF-58C9-4FA5-B663-848E551D265B}" type="presOf" srcId="{2B39C01F-BD6A-4F7E-B4D6-AA30A7BD2566}" destId="{E58062A4-2CED-4134-B217-13E7F4828D5C}" srcOrd="0" destOrd="0" presId="urn:microsoft.com/office/officeart/2005/8/layout/architecture"/>
    <dgm:cxn modelId="{679A62B2-E7C6-4E49-B215-A4117046E2C4}" type="presParOf" srcId="{21C74A58-DC94-4F0F-93F9-168C086B0A32}" destId="{E416A6CF-C7AE-4D79-852F-2B5FA917232E}" srcOrd="0" destOrd="0" presId="urn:microsoft.com/office/officeart/2005/8/layout/architecture"/>
    <dgm:cxn modelId="{AC93749E-997B-4E87-868A-FB0C42FC510B}" type="presParOf" srcId="{E416A6CF-C7AE-4D79-852F-2B5FA917232E}" destId="{E58062A4-2CED-4134-B217-13E7F4828D5C}" srcOrd="0" destOrd="0" presId="urn:microsoft.com/office/officeart/2005/8/layout/architecture"/>
    <dgm:cxn modelId="{DF5FEDF6-2306-4828-981B-29749A920DB8}" type="presParOf" srcId="{E416A6CF-C7AE-4D79-852F-2B5FA917232E}" destId="{060A741F-26AC-40FC-BB0A-B05FF6E6FF92}" srcOrd="1" destOrd="0" presId="urn:microsoft.com/office/officeart/2005/8/layout/architecture"/>
    <dgm:cxn modelId="{2C7053BB-5443-4B34-9B53-2E7C99141B62}" type="presParOf" srcId="{21C74A58-DC94-4F0F-93F9-168C086B0A32}" destId="{4347C1E8-21E1-4DEB-9B1D-9CA088187AFE}" srcOrd="1" destOrd="0" presId="urn:microsoft.com/office/officeart/2005/8/layout/architecture"/>
    <dgm:cxn modelId="{DACAD75E-D1EF-48C5-999C-F9E8CB2E3BDD}" type="presParOf" srcId="{21C74A58-DC94-4F0F-93F9-168C086B0A32}" destId="{89FABF8D-8624-4750-8021-C21DF9F33E7D}" srcOrd="2" destOrd="0" presId="urn:microsoft.com/office/officeart/2005/8/layout/architecture"/>
    <dgm:cxn modelId="{20484821-F55F-4051-A118-7B50AEBAE08A}" type="presParOf" srcId="{89FABF8D-8624-4750-8021-C21DF9F33E7D}" destId="{5C14DB87-2243-4179-B6C2-C888BF3BADA6}" srcOrd="0" destOrd="0" presId="urn:microsoft.com/office/officeart/2005/8/layout/architecture"/>
    <dgm:cxn modelId="{E729B9BA-0560-47B3-98DD-C0CABE4F760A}" type="presParOf" srcId="{89FABF8D-8624-4750-8021-C21DF9F33E7D}" destId="{0D22D358-1373-4C4A-868C-1914484F6924}" srcOrd="1" destOrd="0" presId="urn:microsoft.com/office/officeart/2005/8/layout/architecture"/>
    <dgm:cxn modelId="{3E3DF380-E435-4FEE-9393-CF6B95C08D97}" type="presParOf" srcId="{21C74A58-DC94-4F0F-93F9-168C086B0A32}" destId="{B57D1D07-CF61-4886-8C52-2E937CB8C45E}" srcOrd="3" destOrd="0" presId="urn:microsoft.com/office/officeart/2005/8/layout/architecture"/>
    <dgm:cxn modelId="{2544765B-31DD-4445-8F3C-89899C479648}" type="presParOf" srcId="{21C74A58-DC94-4F0F-93F9-168C086B0A32}" destId="{487A9038-A2D3-4958-899E-EBF1F8F0BC82}" srcOrd="4" destOrd="0" presId="urn:microsoft.com/office/officeart/2005/8/layout/architecture"/>
    <dgm:cxn modelId="{159DE2B3-DB06-4F62-809D-D1643500CCA6}" type="presParOf" srcId="{487A9038-A2D3-4958-899E-EBF1F8F0BC82}" destId="{7C3C4C68-FD7C-47C1-AD3A-14DA93EA86C4}" srcOrd="0" destOrd="0" presId="urn:microsoft.com/office/officeart/2005/8/layout/architecture"/>
    <dgm:cxn modelId="{A768672B-9EAA-4445-9AB5-56E6E5FC3676}" type="presParOf" srcId="{487A9038-A2D3-4958-899E-EBF1F8F0BC82}" destId="{ECAE4547-FD57-483F-A2C5-15CDFB8895D7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B0426D-DAC5-4959-AD29-DC2BD358E992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3B410BE-289D-451C-BFBE-C4985BC0F294}">
      <dgm:prSet phldrT="[Text]"/>
      <dgm:spPr/>
      <dgm:t>
        <a:bodyPr/>
        <a:lstStyle/>
        <a:p>
          <a:r>
            <a:rPr lang="en-US" dirty="0"/>
            <a:t>  Hardware</a:t>
          </a:r>
        </a:p>
      </dgm:t>
    </dgm:pt>
    <dgm:pt modelId="{6CA91754-D5FB-4D68-B7EA-B944887DB2A3}" type="parTrans" cxnId="{206E03BE-73D9-420E-86B8-EA6096A72B08}">
      <dgm:prSet/>
      <dgm:spPr/>
      <dgm:t>
        <a:bodyPr/>
        <a:lstStyle/>
        <a:p>
          <a:endParaRPr lang="en-US"/>
        </a:p>
      </dgm:t>
    </dgm:pt>
    <dgm:pt modelId="{D5AF4DA2-356C-4A42-9142-4CB34D1AC920}" type="sibTrans" cxnId="{206E03BE-73D9-420E-86B8-EA6096A72B08}">
      <dgm:prSet/>
      <dgm:spPr/>
      <dgm:t>
        <a:bodyPr/>
        <a:lstStyle/>
        <a:p>
          <a:endParaRPr lang="en-US"/>
        </a:p>
      </dgm:t>
    </dgm:pt>
    <dgm:pt modelId="{11B03862-E429-4338-A4CA-DD0E7D87D8D9}" type="pres">
      <dgm:prSet presAssocID="{0FB0426D-DAC5-4959-AD29-DC2BD358E99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C93890-229A-4453-8EC0-81FF5EB11E1D}" type="pres">
      <dgm:prSet presAssocID="{B3B410BE-289D-451C-BFBE-C4985BC0F294}" presName="vertOne" presStyleCnt="0"/>
      <dgm:spPr/>
    </dgm:pt>
    <dgm:pt modelId="{F7630972-C8D9-4B86-8E8D-6CD567A1AEFF}" type="pres">
      <dgm:prSet presAssocID="{B3B410BE-289D-451C-BFBE-C4985BC0F294}" presName="txOne" presStyleLbl="node0" presStyleIdx="0" presStyleCnt="1">
        <dgm:presLayoutVars>
          <dgm:chPref val="3"/>
        </dgm:presLayoutVars>
      </dgm:prSet>
      <dgm:spPr/>
    </dgm:pt>
    <dgm:pt modelId="{98C60E72-58F7-437C-964E-DBB7E0EF88E3}" type="pres">
      <dgm:prSet presAssocID="{B3B410BE-289D-451C-BFBE-C4985BC0F294}" presName="horzOne" presStyleCnt="0"/>
      <dgm:spPr/>
    </dgm:pt>
  </dgm:ptLst>
  <dgm:cxnLst>
    <dgm:cxn modelId="{453A98B3-7FD3-4D56-856C-D2C7C992E607}" type="presOf" srcId="{0FB0426D-DAC5-4959-AD29-DC2BD358E992}" destId="{11B03862-E429-4338-A4CA-DD0E7D87D8D9}" srcOrd="0" destOrd="0" presId="urn:microsoft.com/office/officeart/2005/8/layout/hierarchy4"/>
    <dgm:cxn modelId="{206E03BE-73D9-420E-86B8-EA6096A72B08}" srcId="{0FB0426D-DAC5-4959-AD29-DC2BD358E992}" destId="{B3B410BE-289D-451C-BFBE-C4985BC0F294}" srcOrd="0" destOrd="0" parTransId="{6CA91754-D5FB-4D68-B7EA-B944887DB2A3}" sibTransId="{D5AF4DA2-356C-4A42-9142-4CB34D1AC920}"/>
    <dgm:cxn modelId="{4286CEF2-7A23-4646-A953-98FC545D36E3}" type="presOf" srcId="{B3B410BE-289D-451C-BFBE-C4985BC0F294}" destId="{F7630972-C8D9-4B86-8E8D-6CD567A1AEFF}" srcOrd="0" destOrd="0" presId="urn:microsoft.com/office/officeart/2005/8/layout/hierarchy4"/>
    <dgm:cxn modelId="{545550FD-EE7E-4192-8823-2F900D29D524}" type="presParOf" srcId="{11B03862-E429-4338-A4CA-DD0E7D87D8D9}" destId="{87C93890-229A-4453-8EC0-81FF5EB11E1D}" srcOrd="0" destOrd="0" presId="urn:microsoft.com/office/officeart/2005/8/layout/hierarchy4"/>
    <dgm:cxn modelId="{8D3EA229-69DA-44BF-B052-9CDE75BA9D40}" type="presParOf" srcId="{87C93890-229A-4453-8EC0-81FF5EB11E1D}" destId="{F7630972-C8D9-4B86-8E8D-6CD567A1AEFF}" srcOrd="0" destOrd="0" presId="urn:microsoft.com/office/officeart/2005/8/layout/hierarchy4"/>
    <dgm:cxn modelId="{17260368-7983-4395-958D-A74417E45D99}" type="presParOf" srcId="{87C93890-229A-4453-8EC0-81FF5EB11E1D}" destId="{98C60E72-58F7-437C-964E-DBB7E0EF88E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0F7616-8EE0-4612-B6D2-25C51840C0D5}" type="doc">
      <dgm:prSet loTypeId="urn:microsoft.com/office/officeart/2005/8/layout/architecture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B39C01F-BD6A-4F7E-B4D6-AA30A7BD2566}">
      <dgm:prSet phldrT="[Text]"/>
      <dgm:spPr/>
      <dgm:t>
        <a:bodyPr anchor="t"/>
        <a:lstStyle/>
        <a:p>
          <a:r>
            <a:rPr lang="en-US" dirty="0"/>
            <a:t>Container </a:t>
          </a:r>
        </a:p>
      </dgm:t>
    </dgm:pt>
    <dgm:pt modelId="{590C0C84-E2DB-4A78-872E-9616629771B2}" type="parTrans" cxnId="{4926855B-5DB5-4053-BBE3-F5CE28EACDB4}">
      <dgm:prSet/>
      <dgm:spPr/>
      <dgm:t>
        <a:bodyPr/>
        <a:lstStyle/>
        <a:p>
          <a:endParaRPr lang="en-US"/>
        </a:p>
      </dgm:t>
    </dgm:pt>
    <dgm:pt modelId="{A8163CDD-829F-4E5B-8EE2-3AFEA48E8AB4}" type="sibTrans" cxnId="{4926855B-5DB5-4053-BBE3-F5CE28EACDB4}">
      <dgm:prSet/>
      <dgm:spPr/>
      <dgm:t>
        <a:bodyPr/>
        <a:lstStyle/>
        <a:p>
          <a:endParaRPr lang="en-US"/>
        </a:p>
      </dgm:t>
    </dgm:pt>
    <dgm:pt modelId="{3A06F579-6F77-47A8-BFAF-03C67DFA9C45}">
      <dgm:prSet phldrT="[Text]"/>
      <dgm:spPr/>
      <dgm:t>
        <a:bodyPr anchor="t"/>
        <a:lstStyle/>
        <a:p>
          <a:r>
            <a:rPr lang="en-US" dirty="0"/>
            <a:t>Container</a:t>
          </a:r>
        </a:p>
      </dgm:t>
    </dgm:pt>
    <dgm:pt modelId="{44BE5AEE-0513-4318-9508-0D06FF0F981D}" type="parTrans" cxnId="{498CEBA3-1A07-48AE-A5A1-B33EAC38F9A6}">
      <dgm:prSet/>
      <dgm:spPr/>
      <dgm:t>
        <a:bodyPr/>
        <a:lstStyle/>
        <a:p>
          <a:endParaRPr lang="en-US"/>
        </a:p>
      </dgm:t>
    </dgm:pt>
    <dgm:pt modelId="{5B8E316A-515F-4797-8BF9-3CBE3F4A183B}" type="sibTrans" cxnId="{498CEBA3-1A07-48AE-A5A1-B33EAC38F9A6}">
      <dgm:prSet/>
      <dgm:spPr/>
      <dgm:t>
        <a:bodyPr/>
        <a:lstStyle/>
        <a:p>
          <a:endParaRPr lang="en-US"/>
        </a:p>
      </dgm:t>
    </dgm:pt>
    <dgm:pt modelId="{016B8D91-5902-4B24-AB97-72BEA5025F2F}">
      <dgm:prSet phldrT="[Text]"/>
      <dgm:spPr/>
      <dgm:t>
        <a:bodyPr anchor="t"/>
        <a:lstStyle/>
        <a:p>
          <a:r>
            <a:rPr lang="en-US" dirty="0"/>
            <a:t>Container</a:t>
          </a:r>
        </a:p>
      </dgm:t>
    </dgm:pt>
    <dgm:pt modelId="{DBB62054-B66B-48F9-B68A-12FBB6A0B726}" type="parTrans" cxnId="{D7E246C0-746C-4363-907C-00A75CD0C3EA}">
      <dgm:prSet/>
      <dgm:spPr/>
      <dgm:t>
        <a:bodyPr/>
        <a:lstStyle/>
        <a:p>
          <a:endParaRPr lang="en-US"/>
        </a:p>
      </dgm:t>
    </dgm:pt>
    <dgm:pt modelId="{5969F67C-5AA6-417B-A22C-F2AE7997AAD1}" type="sibTrans" cxnId="{D7E246C0-746C-4363-907C-00A75CD0C3EA}">
      <dgm:prSet/>
      <dgm:spPr/>
      <dgm:t>
        <a:bodyPr/>
        <a:lstStyle/>
        <a:p>
          <a:endParaRPr lang="en-US"/>
        </a:p>
      </dgm:t>
    </dgm:pt>
    <dgm:pt modelId="{21C74A58-DC94-4F0F-93F9-168C086B0A32}" type="pres">
      <dgm:prSet presAssocID="{B00F7616-8EE0-4612-B6D2-25C51840C0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16A6CF-C7AE-4D79-852F-2B5FA917232E}" type="pres">
      <dgm:prSet presAssocID="{2B39C01F-BD6A-4F7E-B4D6-AA30A7BD2566}" presName="vertOne" presStyleCnt="0"/>
      <dgm:spPr/>
    </dgm:pt>
    <dgm:pt modelId="{E58062A4-2CED-4134-B217-13E7F4828D5C}" type="pres">
      <dgm:prSet presAssocID="{2B39C01F-BD6A-4F7E-B4D6-AA30A7BD2566}" presName="txOne" presStyleLbl="node0" presStyleIdx="0" presStyleCnt="3">
        <dgm:presLayoutVars>
          <dgm:chPref val="3"/>
        </dgm:presLayoutVars>
      </dgm:prSet>
      <dgm:spPr/>
    </dgm:pt>
    <dgm:pt modelId="{060A741F-26AC-40FC-BB0A-B05FF6E6FF92}" type="pres">
      <dgm:prSet presAssocID="{2B39C01F-BD6A-4F7E-B4D6-AA30A7BD2566}" presName="horzOne" presStyleCnt="0"/>
      <dgm:spPr/>
    </dgm:pt>
    <dgm:pt modelId="{4347C1E8-21E1-4DEB-9B1D-9CA088187AFE}" type="pres">
      <dgm:prSet presAssocID="{A8163CDD-829F-4E5B-8EE2-3AFEA48E8AB4}" presName="sibSpaceOne" presStyleCnt="0"/>
      <dgm:spPr/>
    </dgm:pt>
    <dgm:pt modelId="{89FABF8D-8624-4750-8021-C21DF9F33E7D}" type="pres">
      <dgm:prSet presAssocID="{3A06F579-6F77-47A8-BFAF-03C67DFA9C45}" presName="vertOne" presStyleCnt="0"/>
      <dgm:spPr/>
    </dgm:pt>
    <dgm:pt modelId="{5C14DB87-2243-4179-B6C2-C888BF3BADA6}" type="pres">
      <dgm:prSet presAssocID="{3A06F579-6F77-47A8-BFAF-03C67DFA9C45}" presName="txOne" presStyleLbl="node0" presStyleIdx="1" presStyleCnt="3" custLinFactNeighborY="13782">
        <dgm:presLayoutVars>
          <dgm:chPref val="3"/>
        </dgm:presLayoutVars>
      </dgm:prSet>
      <dgm:spPr/>
    </dgm:pt>
    <dgm:pt modelId="{0D22D358-1373-4C4A-868C-1914484F6924}" type="pres">
      <dgm:prSet presAssocID="{3A06F579-6F77-47A8-BFAF-03C67DFA9C45}" presName="horzOne" presStyleCnt="0"/>
      <dgm:spPr/>
    </dgm:pt>
    <dgm:pt modelId="{B57D1D07-CF61-4886-8C52-2E937CB8C45E}" type="pres">
      <dgm:prSet presAssocID="{5B8E316A-515F-4797-8BF9-3CBE3F4A183B}" presName="sibSpaceOne" presStyleCnt="0"/>
      <dgm:spPr/>
    </dgm:pt>
    <dgm:pt modelId="{487A9038-A2D3-4958-899E-EBF1F8F0BC82}" type="pres">
      <dgm:prSet presAssocID="{016B8D91-5902-4B24-AB97-72BEA5025F2F}" presName="vertOne" presStyleCnt="0"/>
      <dgm:spPr/>
    </dgm:pt>
    <dgm:pt modelId="{7C3C4C68-FD7C-47C1-AD3A-14DA93EA86C4}" type="pres">
      <dgm:prSet presAssocID="{016B8D91-5902-4B24-AB97-72BEA5025F2F}" presName="txOne" presStyleLbl="node0" presStyleIdx="2" presStyleCnt="3" custLinFactNeighborX="5945" custLinFactNeighborY="73318">
        <dgm:presLayoutVars>
          <dgm:chPref val="3"/>
        </dgm:presLayoutVars>
      </dgm:prSet>
      <dgm:spPr/>
    </dgm:pt>
    <dgm:pt modelId="{ECAE4547-FD57-483F-A2C5-15CDFB8895D7}" type="pres">
      <dgm:prSet presAssocID="{016B8D91-5902-4B24-AB97-72BEA5025F2F}" presName="horzOne" presStyleCnt="0"/>
      <dgm:spPr/>
    </dgm:pt>
  </dgm:ptLst>
  <dgm:cxnLst>
    <dgm:cxn modelId="{4926855B-5DB5-4053-BBE3-F5CE28EACDB4}" srcId="{B00F7616-8EE0-4612-B6D2-25C51840C0D5}" destId="{2B39C01F-BD6A-4F7E-B4D6-AA30A7BD2566}" srcOrd="0" destOrd="0" parTransId="{590C0C84-E2DB-4A78-872E-9616629771B2}" sibTransId="{A8163CDD-829F-4E5B-8EE2-3AFEA48E8AB4}"/>
    <dgm:cxn modelId="{0CCB4843-E077-43C9-BF2F-3F420E254151}" type="presOf" srcId="{3A06F579-6F77-47A8-BFAF-03C67DFA9C45}" destId="{5C14DB87-2243-4179-B6C2-C888BF3BADA6}" srcOrd="0" destOrd="0" presId="urn:microsoft.com/office/officeart/2005/8/layout/architecture"/>
    <dgm:cxn modelId="{0AFF2E94-38F3-4217-8B32-D6E1FFEE8FAF}" type="presOf" srcId="{B00F7616-8EE0-4612-B6D2-25C51840C0D5}" destId="{21C74A58-DC94-4F0F-93F9-168C086B0A32}" srcOrd="0" destOrd="0" presId="urn:microsoft.com/office/officeart/2005/8/layout/architecture"/>
    <dgm:cxn modelId="{498CEBA3-1A07-48AE-A5A1-B33EAC38F9A6}" srcId="{B00F7616-8EE0-4612-B6D2-25C51840C0D5}" destId="{3A06F579-6F77-47A8-BFAF-03C67DFA9C45}" srcOrd="1" destOrd="0" parTransId="{44BE5AEE-0513-4318-9508-0D06FF0F981D}" sibTransId="{5B8E316A-515F-4797-8BF9-3CBE3F4A183B}"/>
    <dgm:cxn modelId="{D7E246C0-746C-4363-907C-00A75CD0C3EA}" srcId="{B00F7616-8EE0-4612-B6D2-25C51840C0D5}" destId="{016B8D91-5902-4B24-AB97-72BEA5025F2F}" srcOrd="2" destOrd="0" parTransId="{DBB62054-B66B-48F9-B68A-12FBB6A0B726}" sibTransId="{5969F67C-5AA6-417B-A22C-F2AE7997AAD1}"/>
    <dgm:cxn modelId="{DBE871DB-153A-43AF-B9BD-F4616EEE210F}" type="presOf" srcId="{016B8D91-5902-4B24-AB97-72BEA5025F2F}" destId="{7C3C4C68-FD7C-47C1-AD3A-14DA93EA86C4}" srcOrd="0" destOrd="0" presId="urn:microsoft.com/office/officeart/2005/8/layout/architecture"/>
    <dgm:cxn modelId="{61FC24EF-58C9-4FA5-B663-848E551D265B}" type="presOf" srcId="{2B39C01F-BD6A-4F7E-B4D6-AA30A7BD2566}" destId="{E58062A4-2CED-4134-B217-13E7F4828D5C}" srcOrd="0" destOrd="0" presId="urn:microsoft.com/office/officeart/2005/8/layout/architecture"/>
    <dgm:cxn modelId="{679A62B2-E7C6-4E49-B215-A4117046E2C4}" type="presParOf" srcId="{21C74A58-DC94-4F0F-93F9-168C086B0A32}" destId="{E416A6CF-C7AE-4D79-852F-2B5FA917232E}" srcOrd="0" destOrd="0" presId="urn:microsoft.com/office/officeart/2005/8/layout/architecture"/>
    <dgm:cxn modelId="{AC93749E-997B-4E87-868A-FB0C42FC510B}" type="presParOf" srcId="{E416A6CF-C7AE-4D79-852F-2B5FA917232E}" destId="{E58062A4-2CED-4134-B217-13E7F4828D5C}" srcOrd="0" destOrd="0" presId="urn:microsoft.com/office/officeart/2005/8/layout/architecture"/>
    <dgm:cxn modelId="{DF5FEDF6-2306-4828-981B-29749A920DB8}" type="presParOf" srcId="{E416A6CF-C7AE-4D79-852F-2B5FA917232E}" destId="{060A741F-26AC-40FC-BB0A-B05FF6E6FF92}" srcOrd="1" destOrd="0" presId="urn:microsoft.com/office/officeart/2005/8/layout/architecture"/>
    <dgm:cxn modelId="{2C7053BB-5443-4B34-9B53-2E7C99141B62}" type="presParOf" srcId="{21C74A58-DC94-4F0F-93F9-168C086B0A32}" destId="{4347C1E8-21E1-4DEB-9B1D-9CA088187AFE}" srcOrd="1" destOrd="0" presId="urn:microsoft.com/office/officeart/2005/8/layout/architecture"/>
    <dgm:cxn modelId="{DACAD75E-D1EF-48C5-999C-F9E8CB2E3BDD}" type="presParOf" srcId="{21C74A58-DC94-4F0F-93F9-168C086B0A32}" destId="{89FABF8D-8624-4750-8021-C21DF9F33E7D}" srcOrd="2" destOrd="0" presId="urn:microsoft.com/office/officeart/2005/8/layout/architecture"/>
    <dgm:cxn modelId="{20484821-F55F-4051-A118-7B50AEBAE08A}" type="presParOf" srcId="{89FABF8D-8624-4750-8021-C21DF9F33E7D}" destId="{5C14DB87-2243-4179-B6C2-C888BF3BADA6}" srcOrd="0" destOrd="0" presId="urn:microsoft.com/office/officeart/2005/8/layout/architecture"/>
    <dgm:cxn modelId="{E729B9BA-0560-47B3-98DD-C0CABE4F760A}" type="presParOf" srcId="{89FABF8D-8624-4750-8021-C21DF9F33E7D}" destId="{0D22D358-1373-4C4A-868C-1914484F6924}" srcOrd="1" destOrd="0" presId="urn:microsoft.com/office/officeart/2005/8/layout/architecture"/>
    <dgm:cxn modelId="{3E3DF380-E435-4FEE-9393-CF6B95C08D97}" type="presParOf" srcId="{21C74A58-DC94-4F0F-93F9-168C086B0A32}" destId="{B57D1D07-CF61-4886-8C52-2E937CB8C45E}" srcOrd="3" destOrd="0" presId="urn:microsoft.com/office/officeart/2005/8/layout/architecture"/>
    <dgm:cxn modelId="{2544765B-31DD-4445-8F3C-89899C479648}" type="presParOf" srcId="{21C74A58-DC94-4F0F-93F9-168C086B0A32}" destId="{487A9038-A2D3-4958-899E-EBF1F8F0BC82}" srcOrd="4" destOrd="0" presId="urn:microsoft.com/office/officeart/2005/8/layout/architecture"/>
    <dgm:cxn modelId="{159DE2B3-DB06-4F62-809D-D1643500CCA6}" type="presParOf" srcId="{487A9038-A2D3-4958-899E-EBF1F8F0BC82}" destId="{7C3C4C68-FD7C-47C1-AD3A-14DA93EA86C4}" srcOrd="0" destOrd="0" presId="urn:microsoft.com/office/officeart/2005/8/layout/architecture"/>
    <dgm:cxn modelId="{A768672B-9EAA-4445-9AB5-56E6E5FC3676}" type="presParOf" srcId="{487A9038-A2D3-4958-899E-EBF1F8F0BC82}" destId="{ECAE4547-FD57-483F-A2C5-15CDFB8895D7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6D9FF-6106-4749-8AFC-16B3BE634941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Version Control</a:t>
          </a:r>
        </a:p>
      </dsp:txBody>
      <dsp:txXfrm>
        <a:off x="5773478" y="31794"/>
        <a:ext cx="1075692" cy="1075692"/>
      </dsp:txXfrm>
    </dsp:sp>
    <dsp:sp modelId="{5815D01E-E2C0-4696-B944-A74D3E41FDF9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21295337"/>
            <a:gd name="adj4" fmla="val 19764403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88EF3-507C-461E-8CFD-24E984D3368A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Build</a:t>
          </a:r>
        </a:p>
      </dsp:txBody>
      <dsp:txXfrm>
        <a:off x="6424592" y="2035718"/>
        <a:ext cx="1075692" cy="1075692"/>
      </dsp:txXfrm>
    </dsp:sp>
    <dsp:sp modelId="{738F854D-AD61-499B-B172-0D9DD3821523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4016869"/>
            <a:gd name="adj4" fmla="val 2251439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B2715-5D53-4FD7-95FA-D5255C317B0C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Testing</a:t>
          </a:r>
        </a:p>
      </dsp:txBody>
      <dsp:txXfrm>
        <a:off x="4719953" y="3274210"/>
        <a:ext cx="1075692" cy="1075692"/>
      </dsp:txXfrm>
    </dsp:sp>
    <dsp:sp modelId="{42A78CCA-EECD-4849-B579-34C5101A06A8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8213162"/>
            <a:gd name="adj4" fmla="val 6447732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CC305-452B-40CA-B801-5C0F4D5AB5A9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Deploy</a:t>
          </a:r>
        </a:p>
      </dsp:txBody>
      <dsp:txXfrm>
        <a:off x="3015314" y="2035718"/>
        <a:ext cx="1075692" cy="1075692"/>
      </dsp:txXfrm>
    </dsp:sp>
    <dsp:sp modelId="{A75487B2-3934-44C6-963A-88CEB409BC0D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12300198"/>
            <a:gd name="adj4" fmla="val 1076926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5CE4D-E052-45BA-9695-87162DBB2D90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Planning</a:t>
          </a:r>
        </a:p>
      </dsp:txBody>
      <dsp:txXfrm>
        <a:off x="3666428" y="31794"/>
        <a:ext cx="1075692" cy="1075692"/>
      </dsp:txXfrm>
    </dsp:sp>
    <dsp:sp modelId="{DACD9A12-638C-4F2D-8914-FE6E096E907B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16867851"/>
            <a:gd name="adj4" fmla="val 151967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30972-C8D9-4B86-8E8D-6CD567A1AEFF}">
      <dsp:nvSpPr>
        <dsp:cNvPr id="0" name=""/>
        <dsp:cNvSpPr/>
      </dsp:nvSpPr>
      <dsp:spPr>
        <a:xfrm>
          <a:off x="0" y="0"/>
          <a:ext cx="3676073" cy="5503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Hardware</a:t>
          </a:r>
        </a:p>
      </dsp:txBody>
      <dsp:txXfrm>
        <a:off x="16119" y="16119"/>
        <a:ext cx="3643835" cy="518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062A4-2CED-4134-B217-13E7F4828D5C}">
      <dsp:nvSpPr>
        <dsp:cNvPr id="0" name=""/>
        <dsp:cNvSpPr/>
      </dsp:nvSpPr>
      <dsp:spPr>
        <a:xfrm>
          <a:off x="2371" y="0"/>
          <a:ext cx="959101" cy="12401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Application</a:t>
          </a:r>
        </a:p>
      </dsp:txBody>
      <dsp:txXfrm>
        <a:off x="30462" y="28091"/>
        <a:ext cx="902919" cy="1183952"/>
      </dsp:txXfrm>
    </dsp:sp>
    <dsp:sp modelId="{5C14DB87-2243-4179-B6C2-C888BF3BADA6}">
      <dsp:nvSpPr>
        <dsp:cNvPr id="0" name=""/>
        <dsp:cNvSpPr/>
      </dsp:nvSpPr>
      <dsp:spPr>
        <a:xfrm>
          <a:off x="1122602" y="0"/>
          <a:ext cx="959101" cy="12401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Application</a:t>
          </a:r>
        </a:p>
      </dsp:txBody>
      <dsp:txXfrm>
        <a:off x="1150693" y="28091"/>
        <a:ext cx="902919" cy="1183952"/>
      </dsp:txXfrm>
    </dsp:sp>
    <dsp:sp modelId="{7C3C4C68-FD7C-47C1-AD3A-14DA93EA86C4}">
      <dsp:nvSpPr>
        <dsp:cNvPr id="0" name=""/>
        <dsp:cNvSpPr/>
      </dsp:nvSpPr>
      <dsp:spPr>
        <a:xfrm>
          <a:off x="2245205" y="0"/>
          <a:ext cx="959101" cy="12401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Application</a:t>
          </a:r>
        </a:p>
      </dsp:txBody>
      <dsp:txXfrm>
        <a:off x="2273296" y="28091"/>
        <a:ext cx="902919" cy="11839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30972-C8D9-4B86-8E8D-6CD567A1AEFF}">
      <dsp:nvSpPr>
        <dsp:cNvPr id="0" name=""/>
        <dsp:cNvSpPr/>
      </dsp:nvSpPr>
      <dsp:spPr>
        <a:xfrm>
          <a:off x="0" y="0"/>
          <a:ext cx="3676073" cy="5503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Hardware</a:t>
          </a:r>
        </a:p>
      </dsp:txBody>
      <dsp:txXfrm>
        <a:off x="16119" y="16119"/>
        <a:ext cx="3643835" cy="5180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062A4-2CED-4134-B217-13E7F4828D5C}">
      <dsp:nvSpPr>
        <dsp:cNvPr id="0" name=""/>
        <dsp:cNvSpPr/>
      </dsp:nvSpPr>
      <dsp:spPr>
        <a:xfrm>
          <a:off x="2371" y="0"/>
          <a:ext cx="959101" cy="12401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Container </a:t>
          </a:r>
        </a:p>
      </dsp:txBody>
      <dsp:txXfrm>
        <a:off x="30462" y="28091"/>
        <a:ext cx="902919" cy="1183952"/>
      </dsp:txXfrm>
    </dsp:sp>
    <dsp:sp modelId="{5C14DB87-2243-4179-B6C2-C888BF3BADA6}">
      <dsp:nvSpPr>
        <dsp:cNvPr id="0" name=""/>
        <dsp:cNvSpPr/>
      </dsp:nvSpPr>
      <dsp:spPr>
        <a:xfrm>
          <a:off x="1122602" y="0"/>
          <a:ext cx="959101" cy="12401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Container</a:t>
          </a:r>
        </a:p>
      </dsp:txBody>
      <dsp:txXfrm>
        <a:off x="1150693" y="28091"/>
        <a:ext cx="902919" cy="1183952"/>
      </dsp:txXfrm>
    </dsp:sp>
    <dsp:sp modelId="{7C3C4C68-FD7C-47C1-AD3A-14DA93EA86C4}">
      <dsp:nvSpPr>
        <dsp:cNvPr id="0" name=""/>
        <dsp:cNvSpPr/>
      </dsp:nvSpPr>
      <dsp:spPr>
        <a:xfrm>
          <a:off x="2245205" y="0"/>
          <a:ext cx="959101" cy="12401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Container</a:t>
          </a:r>
        </a:p>
      </dsp:txBody>
      <dsp:txXfrm>
        <a:off x="2273296" y="28091"/>
        <a:ext cx="902919" cy="1183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9392-1FBE-44EE-9AF6-183DD0A31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8F1FE-5D45-4272-BEAA-05C4FFD1E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B220D-A9C8-4772-97BA-913806D3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D37-D828-4C9F-9A29-CB05AA43030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BC3D9-6F89-46B1-B14B-D5578CBB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CE551-17C1-4C88-861B-785C30C9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D628-EAA2-4F13-A0B2-9E754D66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2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63DE-0CDD-483F-A83F-C1A815C2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8D97A-9E4C-41FB-B716-5197576BD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AC08-40E0-4E11-A595-0148E92D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D37-D828-4C9F-9A29-CB05AA43030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189E-DF23-44DF-B013-3305834A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A3129-6CC6-483C-8D87-6ED84DCB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D628-EAA2-4F13-A0B2-9E754D66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5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71AF8-C1F0-4C5E-B4D4-1BC733F30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7CE7B-649D-4543-A781-724D7EE6A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0AB4-7A87-4FD3-8589-0A9A4867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D37-D828-4C9F-9A29-CB05AA43030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04F01-D3CF-42B4-A6DA-2BBCDB6B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1AB1D-6296-469D-8F95-8C254C91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D628-EAA2-4F13-A0B2-9E754D66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0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05C7-9A92-401F-9F19-D6E6D1643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7EDAC-2C04-425D-9C57-F26B70C90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3F02-3824-4834-AC7D-8025E58D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B40-0B2F-4538-BB68-9F294A1F94C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C368C-304A-41B6-B3D6-D381D9E6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23276-DB63-4571-9119-A954FF5C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2D90-CAEC-4451-9115-4B9C6BF5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53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72CF-AF6E-453F-97A6-DF0E9CDF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3239-3937-4EBD-814A-E16FC351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5488C-B82D-43F4-B41C-3DB56B78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B40-0B2F-4538-BB68-9F294A1F94C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B753-5190-4EF3-A8C1-0B64BAC4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3CF84-678E-4889-BC72-215C1BD2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2D90-CAEC-4451-9115-4B9C6BF5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4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8D68-B7BB-41A1-9D26-D8ACB26B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0575C-5F91-4E5A-A923-8347CA372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779E7-882D-49D1-ABFD-D404446C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B40-0B2F-4538-BB68-9F294A1F94C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489DD-49D5-4B9D-85F9-4B8D59AB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AD46-4D21-4BD4-BAB8-5D981EB7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2D90-CAEC-4451-9115-4B9C6BF5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61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99BE-7060-483A-B6DF-4E186F74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F9065-4E3E-417E-9530-C0887B0A6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7725E-517A-4F51-8468-4250B1CAB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A9B32-9229-4C77-AB80-60945C12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B40-0B2F-4538-BB68-9F294A1F94C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CF30D-754E-41C0-A405-4AED92AB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64DF9-2E2A-449D-B3DF-D150BED6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2D90-CAEC-4451-9115-4B9C6BF5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71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96D4-5049-487F-BCCB-D9BB273F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98300-E2DB-405C-816E-CFC48BAE1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D99A8-AA41-426D-B8C7-A596523AD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034C9-7B39-4AFB-AF92-61E1EB074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A1D86-D6DB-4214-8D5B-EE5EFA196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B3BB0-FEB2-41AD-8B19-D64937C2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B40-0B2F-4538-BB68-9F294A1F94C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452F8-4B22-4F41-BE96-B1744838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BEBBF-B155-44BA-B0AF-51C49863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2D90-CAEC-4451-9115-4B9C6BF5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6D42-D97E-4B17-BD32-7ECE7EC7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FFC01-E8A3-4E86-BD9A-D4758536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B40-0B2F-4538-BB68-9F294A1F94C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A0894-F3F4-461A-A528-8DF2847A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083D1-282B-47BC-9428-7D5DDD29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2D90-CAEC-4451-9115-4B9C6BF5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46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98A8C-6742-4970-A8B3-952737FC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B40-0B2F-4538-BB68-9F294A1F94C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F7572-9598-4340-A91C-001690A2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C781D-B94A-4170-82D8-162C3975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2D90-CAEC-4451-9115-4B9C6BF5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49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AED2-0078-4A57-AF32-D879DF32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1FE8-E7B7-42A6-BF1F-C84904B0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53921-FCD2-4852-A4FE-605B0E298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92D9F-FDC6-4E6D-8C36-B281033A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B40-0B2F-4538-BB68-9F294A1F94C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42E77-E26E-44CA-8512-F27C8E3E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2C06E-A5B4-49F9-B8CC-23DB5506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2D90-CAEC-4451-9115-4B9C6BF5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20EC-B5F8-47BA-A3B4-56A59C68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2D38-0124-43F6-A01A-F9D85CC3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3279-5820-4506-B29C-68B16743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D37-D828-4C9F-9A29-CB05AA43030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775FD-B75D-4EBB-8588-6BA26499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85146-20BE-44C8-A906-0F7356B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D628-EAA2-4F13-A0B2-9E754D66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07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4F3-1B37-4B9E-8727-7FA4F56D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1895F-8697-4B31-9C0C-D2B50E130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ADBE6-1BC1-48CB-AA5B-331842D0D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9D0C-F2C1-47CC-9754-764B6450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B40-0B2F-4538-BB68-9F294A1F94C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8F688-D777-4FF8-A47E-502A2398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1D6F6-8C3C-4FB5-BB32-1CCC55C8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2D90-CAEC-4451-9115-4B9C6BF5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1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1B98-0111-404A-A426-FACD11A8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5529E-6130-4093-AC22-593D046A8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83C44-D23E-4BEE-9488-38EA9020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B40-0B2F-4538-BB68-9F294A1F94C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4717B-93E0-46D1-95E0-89195472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4C46-6414-4BAD-A5DB-2EC4A3BF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2D90-CAEC-4451-9115-4B9C6BF5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3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E3FEB-1537-4A51-9716-D74D5CEB9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C8063-509B-4579-996D-C5F9330DB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F992B-135A-4ED1-9012-AAFF3E4B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B40-0B2F-4538-BB68-9F294A1F94C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D09C9-0DDC-437A-B1AB-15CDEE2B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CCAA-44DE-4D6E-A7F6-42129952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2D90-CAEC-4451-9115-4B9C6BF5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0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B586-903B-4DCD-BEF0-966C8C7C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1B592-03D4-4526-9322-570B0991E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8D931-8554-4F78-B38B-45245E4A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D37-D828-4C9F-9A29-CB05AA43030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BB294-6AA6-41D2-8143-A5BE279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BACB4-C15F-4E16-AA5A-9D40B81F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D628-EAA2-4F13-A0B2-9E754D66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ACB6-FC6A-4001-B7FD-85B0EF36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3F55-BB8D-4A09-8E69-60DAE2D84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B591C-AC05-4097-9221-78963F27A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64FFE-AE51-4B36-9958-5489A0E0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D37-D828-4C9F-9A29-CB05AA43030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7F697-E358-46C2-A956-69D3F0B8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8B59C-1AD9-489E-87FE-4E7D737D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D628-EAA2-4F13-A0B2-9E754D66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FE49-44ED-455A-A5C1-1F8E1931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71B18-F047-4028-8D7D-34D832CDD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C71CA-7FEF-49C8-82B4-5D65BEF9B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024C3-B09D-423A-9F43-09B1CE477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3BB83-204D-436E-87CE-5755A26FF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D17C8-C921-4595-8FE3-02E00902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D37-D828-4C9F-9A29-CB05AA43030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1323E-8004-40E8-9E98-9F5F7325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344FC-68AE-43B9-96E8-91F8F15C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D628-EAA2-4F13-A0B2-9E754D66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9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7661-611F-4000-B056-18401A49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84EF2-DACD-45E0-A6E0-C8A6F4AC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D37-D828-4C9F-9A29-CB05AA43030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DAC94-30F7-479F-9957-872BBF9D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E590C-5A1D-46A9-B9C0-8C527ADB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D628-EAA2-4F13-A0B2-9E754D66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5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F44F7-13B7-490B-8884-81838062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D37-D828-4C9F-9A29-CB05AA43030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F2F9C-7226-4B25-A248-AC32F5A7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C8056-E771-44E5-91FF-C7833D9C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D628-EAA2-4F13-A0B2-9E754D66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E769-7334-45B2-B72A-DA486F59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F67A-815F-4FEF-A4C5-CB817365C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AD323-8BB4-45AA-A537-B95632C00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C388D-5DA8-4BD4-A3CE-B2B9E903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D37-D828-4C9F-9A29-CB05AA43030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3A631-BD2A-4944-9CC8-FAEBF62D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987AA-2830-4ECF-AE8A-8E15D3A1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D628-EAA2-4F13-A0B2-9E754D66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6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FCE3-1947-4911-8CCB-C88809B3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0CF7B-4B44-4A65-ADEB-6ACC88DCB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0C902-970E-4483-BB0F-7D11DECE6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C9A63-D2C2-4325-B5C2-D3094A50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D37-D828-4C9F-9A29-CB05AA43030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0CBE2-36AE-4C44-B77A-5BAD64B6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DBF09-7BBA-4B71-BA96-854D89E9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D628-EAA2-4F13-A0B2-9E754D66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4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1B64E-B84C-4E47-BEA8-9D88D13F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23FCF-88D8-41D4-915A-ACC6CF4A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5CBC-EED9-448E-93C9-577EB8E5C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5FD37-D828-4C9F-9A29-CB05AA43030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184D1-83D3-41C1-A268-C2E4531BF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250A5-6DB4-4EE4-9B18-6B608410B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9D628-EAA2-4F13-A0B2-9E754D66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7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DD676-41AA-48FE-8D96-9113F465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1E7B8-235D-4F0C-81FC-837D3929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C5F19-034B-45EA-8502-30B32FEC5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9BB40-0B2F-4538-BB68-9F294A1F94C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1BAAE-60B6-4CB0-912B-036802083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73147-B729-4D7A-A0FB-0E2806674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82D90-CAEC-4451-9115-4B9C6BF5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3485824B-2091-4B1B-A422-9558F3199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017" b="87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8CEB6-23DF-4187-B5F4-04963BDC8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8580" y="1200152"/>
            <a:ext cx="5925939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Modern agile software Development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28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A221-7B97-4B29-A15B-4682D1F8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4) Gap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C38B-9B68-483E-B8B1-63AE1210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(Need to mention steps involved to move from the existing environment to new SDLC .</a:t>
            </a:r>
          </a:p>
          <a:p>
            <a:r>
              <a:rPr lang="en-US" dirty="0"/>
              <a:t> Ex:- Application Migration.</a:t>
            </a:r>
          </a:p>
          <a:p>
            <a:r>
              <a:rPr lang="en-US" dirty="0"/>
              <a:t>         Environment setup)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Upgrade the </a:t>
            </a:r>
            <a:r>
              <a:rPr lang="en-US" dirty="0" err="1"/>
              <a:t>SangFor</a:t>
            </a:r>
            <a:r>
              <a:rPr lang="en-US" dirty="0"/>
              <a:t> HCI to version 6.2</a:t>
            </a:r>
          </a:p>
          <a:p>
            <a:r>
              <a:rPr lang="en-US" dirty="0"/>
              <a:t>Install the </a:t>
            </a:r>
            <a:r>
              <a:rPr lang="en-US" dirty="0" err="1"/>
              <a:t>KubeManager</a:t>
            </a:r>
            <a:r>
              <a:rPr lang="en-US" dirty="0"/>
              <a:t> on the client server</a:t>
            </a:r>
          </a:p>
          <a:p>
            <a:r>
              <a:rPr lang="en-US" dirty="0"/>
              <a:t>Setup the Agile Development environment</a:t>
            </a:r>
          </a:p>
          <a:p>
            <a:r>
              <a:rPr lang="en-US" dirty="0"/>
              <a:t>Connect the CICD tools to the </a:t>
            </a:r>
            <a:r>
              <a:rPr lang="en-US" dirty="0" err="1"/>
              <a:t>KubeManager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2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0976-1189-4D2A-B34D-E3008C17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5) 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2F85-BDF1-474E-A1D2-A115D3408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/>
              <a:t>Developer </a:t>
            </a:r>
            <a:r>
              <a:rPr lang="en-US" b="1"/>
              <a:t>Experience: </a:t>
            </a:r>
          </a:p>
          <a:p>
            <a:pPr marL="0" indent="0">
              <a:buNone/>
            </a:pP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5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92EA72-9CF6-4A4E-9A64-75E4CDEF1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90500"/>
            <a:ext cx="10515600" cy="6543675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sz="3200" dirty="0"/>
              <a:t>1.  What is Agile Software Development.</a:t>
            </a:r>
          </a:p>
          <a:p>
            <a:pPr algn="l"/>
            <a:r>
              <a:rPr lang="en-US" sz="2800" dirty="0"/>
              <a:t>         a)  New SDLC Flow</a:t>
            </a:r>
          </a:p>
          <a:p>
            <a:pPr lvl="1" algn="l"/>
            <a:r>
              <a:rPr lang="en-US" sz="2800" dirty="0"/>
              <a:t>    b)  CI/CD Framework(tools to be used)</a:t>
            </a:r>
          </a:p>
          <a:p>
            <a:pPr algn="l"/>
            <a:r>
              <a:rPr lang="en-US" sz="3200" dirty="0"/>
              <a:t>2. As Is</a:t>
            </a:r>
          </a:p>
          <a:p>
            <a:pPr algn="l"/>
            <a:r>
              <a:rPr lang="en-US" sz="3200" dirty="0"/>
              <a:t>3. To be</a:t>
            </a:r>
          </a:p>
          <a:p>
            <a:pPr algn="l"/>
            <a:r>
              <a:rPr lang="en-US" sz="3200" dirty="0"/>
              <a:t>4. Gap Analysis</a:t>
            </a:r>
          </a:p>
          <a:p>
            <a:pPr algn="l"/>
            <a:r>
              <a:rPr lang="en-US" sz="3200" dirty="0"/>
              <a:t>5. Demo </a:t>
            </a:r>
          </a:p>
          <a:p>
            <a:pPr marL="971550" lvl="1" indent="-514350" algn="l">
              <a:buAutoNum type="alphaLcParenR"/>
            </a:pPr>
            <a:r>
              <a:rPr lang="en-US" sz="2800" dirty="0"/>
              <a:t>Developer Experience</a:t>
            </a:r>
          </a:p>
          <a:p>
            <a:pPr marL="971550" lvl="1" indent="-514350" algn="l">
              <a:buAutoNum type="alphaLcParenR"/>
            </a:pPr>
            <a:r>
              <a:rPr lang="en-US" sz="2800" dirty="0"/>
              <a:t>Tester Experience</a:t>
            </a:r>
          </a:p>
          <a:p>
            <a:pPr lvl="1" algn="l"/>
            <a:r>
              <a:rPr lang="en-US" sz="2800" dirty="0"/>
              <a:t>c)   Operation Experience</a:t>
            </a:r>
          </a:p>
          <a:p>
            <a:pPr lvl="1" algn="l"/>
            <a:endParaRPr lang="en-US" sz="2800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0BBA-0020-4AFB-8B7D-997A9D2C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en-US" sz="4400" b="1" dirty="0"/>
              <a:t>New SDLC Flow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F5C98-1787-4680-96D9-9611F7242654}"/>
              </a:ext>
            </a:extLst>
          </p:cNvPr>
          <p:cNvSpPr/>
          <p:nvPr/>
        </p:nvSpPr>
        <p:spPr>
          <a:xfrm>
            <a:off x="2827316" y="5467377"/>
            <a:ext cx="6537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DevOps teams get more done and solve problems faster</a:t>
            </a:r>
            <a:endParaRPr lang="en-CN" dirty="0">
              <a:latin typeface="Century Gothic" panose="020B0502020202020204" pitchFamily="34" charset="0"/>
            </a:endParaRPr>
          </a:p>
        </p:txBody>
      </p:sp>
      <p:grpSp>
        <p:nvGrpSpPr>
          <p:cNvPr id="21" name="组合 11">
            <a:extLst>
              <a:ext uri="{FF2B5EF4-FFF2-40B4-BE49-F238E27FC236}">
                <a16:creationId xmlns:a16="http://schemas.microsoft.com/office/drawing/2014/main" id="{87BBDBA9-138E-40E0-8822-2975978E7A27}"/>
              </a:ext>
            </a:extLst>
          </p:cNvPr>
          <p:cNvGrpSpPr/>
          <p:nvPr/>
        </p:nvGrpSpPr>
        <p:grpSpPr>
          <a:xfrm>
            <a:off x="1868129" y="1383581"/>
            <a:ext cx="7912264" cy="3896341"/>
            <a:chOff x="2461260" y="1507411"/>
            <a:chExt cx="6710100" cy="3257227"/>
          </a:xfrm>
        </p:grpSpPr>
        <p:pic>
          <p:nvPicPr>
            <p:cNvPr id="22" name="图片 33">
              <a:extLst>
                <a:ext uri="{FF2B5EF4-FFF2-40B4-BE49-F238E27FC236}">
                  <a16:creationId xmlns:a16="http://schemas.microsoft.com/office/drawing/2014/main" id="{35D04F80-78A6-4D56-AC9D-35ADB0D0C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b="15162"/>
            <a:stretch/>
          </p:blipFill>
          <p:spPr>
            <a:xfrm>
              <a:off x="2461260" y="1507411"/>
              <a:ext cx="6710100" cy="3257227"/>
            </a:xfrm>
            <a:prstGeom prst="rect">
              <a:avLst/>
            </a:prstGeom>
          </p:spPr>
        </p:pic>
        <p:sp>
          <p:nvSpPr>
            <p:cNvPr id="23" name="矩形 9">
              <a:extLst>
                <a:ext uri="{FF2B5EF4-FFF2-40B4-BE49-F238E27FC236}">
                  <a16:creationId xmlns:a16="http://schemas.microsoft.com/office/drawing/2014/main" id="{4007B66E-FA78-4CC0-98E8-793F679A830E}"/>
                </a:ext>
              </a:extLst>
            </p:cNvPr>
            <p:cNvSpPr/>
            <p:nvPr/>
          </p:nvSpPr>
          <p:spPr>
            <a:xfrm>
              <a:off x="3562066" y="2811439"/>
              <a:ext cx="1160059" cy="617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0070C0"/>
                  </a:solidFill>
                </a:rPr>
                <a:t>DEV</a:t>
              </a:r>
            </a:p>
          </p:txBody>
        </p:sp>
        <p:sp>
          <p:nvSpPr>
            <p:cNvPr id="24" name="矩形 10">
              <a:extLst>
                <a:ext uri="{FF2B5EF4-FFF2-40B4-BE49-F238E27FC236}">
                  <a16:creationId xmlns:a16="http://schemas.microsoft.com/office/drawing/2014/main" id="{D90D3ED6-533D-4CEF-8A81-58AE00CA4AD6}"/>
                </a:ext>
              </a:extLst>
            </p:cNvPr>
            <p:cNvSpPr/>
            <p:nvPr/>
          </p:nvSpPr>
          <p:spPr>
            <a:xfrm>
              <a:off x="6964526" y="2811439"/>
              <a:ext cx="1160059" cy="617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9FB2D4"/>
                  </a:solidFill>
                </a:rPr>
                <a:t>OPS</a:t>
              </a:r>
            </a:p>
          </p:txBody>
        </p:sp>
      </p:grp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8104EB1-1134-48FB-863A-7F07B2AF7E7D}"/>
              </a:ext>
            </a:extLst>
          </p:cNvPr>
          <p:cNvSpPr/>
          <p:nvPr/>
        </p:nvSpPr>
        <p:spPr>
          <a:xfrm>
            <a:off x="428625" y="5132930"/>
            <a:ext cx="2097282" cy="1038225"/>
          </a:xfrm>
          <a:prstGeom prst="wedge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Planning 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C8540837-E2F1-482C-8862-DF242DC4F2EC}"/>
              </a:ext>
            </a:extLst>
          </p:cNvPr>
          <p:cNvSpPr/>
          <p:nvPr/>
        </p:nvSpPr>
        <p:spPr>
          <a:xfrm>
            <a:off x="228600" y="1132523"/>
            <a:ext cx="2097282" cy="1038225"/>
          </a:xfrm>
          <a:prstGeom prst="wedge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787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0AAC-C9DA-4717-8A09-CC2A1905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adopting Agile: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D238-1FCE-4C9E-81F3-40B66F3CC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9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0F3A-E476-4062-9F2E-4D0B11F2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>
            <a:normAutofit fontScale="90000"/>
          </a:bodyPr>
          <a:lstStyle/>
          <a:p>
            <a:pPr marL="457200" lvl="1" algn="l"/>
            <a:r>
              <a:rPr lang="en-US" sz="4400" b="1" dirty="0"/>
              <a:t>b) CI/CD Framework(tools to be used)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CBC71D-457B-413F-9452-8CCA1BEB82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7DE67973-D0B1-4FF6-89B0-209F2A8CB9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48" y="1691342"/>
            <a:ext cx="1438802" cy="558543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FF8EC0B8-5449-45F7-BB1D-238E733661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72" y="3952874"/>
            <a:ext cx="1545952" cy="391319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123467F-3C6C-4857-B528-9DCFDA4E00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4" y="4335163"/>
            <a:ext cx="1266826" cy="108208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1B93787-A2FE-4E21-892B-079C83D8EB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1579801"/>
            <a:ext cx="1276350" cy="670084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B9897C7A-5956-4404-B4DB-17EEDD13E8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31" y="5552837"/>
            <a:ext cx="1100138" cy="1100138"/>
          </a:xfrm>
          <a:prstGeom prst="rect">
            <a:avLst/>
          </a:prstGeom>
        </p:spPr>
      </p:pic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C7C78F2F-90B9-4062-A675-F4DF1B9D18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40" y="3399944"/>
            <a:ext cx="2211720" cy="1105860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03B9207-B0BD-4F6A-B666-379FC0793055}"/>
              </a:ext>
            </a:extLst>
          </p:cNvPr>
          <p:cNvSpPr/>
          <p:nvPr/>
        </p:nvSpPr>
        <p:spPr>
          <a:xfrm>
            <a:off x="1634500" y="3755744"/>
            <a:ext cx="1846889" cy="915360"/>
          </a:xfrm>
          <a:prstGeom prst="wedge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Kube Manager</a:t>
            </a:r>
          </a:p>
        </p:txBody>
      </p:sp>
    </p:spTree>
    <p:extLst>
      <p:ext uri="{BB962C8B-B14F-4D97-AF65-F5344CB8AC3E}">
        <p14:creationId xmlns:p14="http://schemas.microsoft.com/office/powerpoint/2010/main" val="208391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FCF0-3CDE-4A8B-BD33-E1CCE2B3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98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KubeManager</a:t>
            </a:r>
            <a:endParaRPr lang="en-US" b="1" dirty="0"/>
          </a:p>
        </p:txBody>
      </p:sp>
      <p:sp>
        <p:nvSpPr>
          <p:cNvPr id="4" name="文本框 31">
            <a:extLst>
              <a:ext uri="{FF2B5EF4-FFF2-40B4-BE49-F238E27FC236}">
                <a16:creationId xmlns:a16="http://schemas.microsoft.com/office/drawing/2014/main" id="{D19510A7-8216-40AE-9E3D-C2CD7A36F9B4}"/>
              </a:ext>
            </a:extLst>
          </p:cNvPr>
          <p:cNvSpPr txBox="1"/>
          <p:nvPr/>
        </p:nvSpPr>
        <p:spPr>
          <a:xfrm>
            <a:off x="8242387" y="3385633"/>
            <a:ext cx="2933610" cy="88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Enterprise-level container platform based on K8s for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cloud-native apps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文本框 32">
            <a:extLst>
              <a:ext uri="{FF2B5EF4-FFF2-40B4-BE49-F238E27FC236}">
                <a16:creationId xmlns:a16="http://schemas.microsoft.com/office/drawing/2014/main" id="{60C8A5CB-B591-41C9-BABF-D94DC8D982CD}"/>
              </a:ext>
            </a:extLst>
          </p:cNvPr>
          <p:cNvSpPr txBox="1"/>
          <p:nvPr/>
        </p:nvSpPr>
        <p:spPr>
          <a:xfrm>
            <a:off x="1239605" y="3352843"/>
            <a:ext cx="2918262" cy="888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Highly reliable and performance-optimized virtualization platform for traditional apps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DED0D1-6600-4BB0-8820-CA4AAB483DFD}"/>
              </a:ext>
            </a:extLst>
          </p:cNvPr>
          <p:cNvSpPr/>
          <p:nvPr/>
        </p:nvSpPr>
        <p:spPr>
          <a:xfrm>
            <a:off x="1829013" y="5615666"/>
            <a:ext cx="8620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One platform for both types of workloads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Shared storage and network resources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Smooth transition to cloud-native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F8C54D29-107C-4700-9C90-6C2EBF4AD9D8}"/>
              </a:ext>
            </a:extLst>
          </p:cNvPr>
          <p:cNvSpPr txBox="1"/>
          <p:nvPr/>
        </p:nvSpPr>
        <p:spPr>
          <a:xfrm>
            <a:off x="3077867" y="1107824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dirty="0">
                <a:latin typeface="Century Gothic" panose="020B0502020202020204" pitchFamily="34" charset="0"/>
                <a:ea typeface="Microsoft YaHei" panose="020B0503020204020204" pitchFamily="34" charset="-122"/>
              </a:rPr>
              <a:t>Traditional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07DC6-3A18-4642-9DC4-933E9B8F9B4F}"/>
              </a:ext>
            </a:extLst>
          </p:cNvPr>
          <p:cNvSpPr txBox="1"/>
          <p:nvPr/>
        </p:nvSpPr>
        <p:spPr>
          <a:xfrm>
            <a:off x="6821726" y="1081405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Cloud-native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梯形 43">
            <a:extLst>
              <a:ext uri="{FF2B5EF4-FFF2-40B4-BE49-F238E27FC236}">
                <a16:creationId xmlns:a16="http://schemas.microsoft.com/office/drawing/2014/main" id="{98BBF89C-077B-4E74-8630-80673A5B992C}"/>
              </a:ext>
            </a:extLst>
          </p:cNvPr>
          <p:cNvSpPr/>
          <p:nvPr/>
        </p:nvSpPr>
        <p:spPr bwMode="auto">
          <a:xfrm rot="10800000">
            <a:off x="3373669" y="2922717"/>
            <a:ext cx="5530750" cy="925834"/>
          </a:xfrm>
          <a:prstGeom prst="trapezoid">
            <a:avLst>
              <a:gd name="adj" fmla="val 127949"/>
            </a:avLst>
          </a:prstGeom>
          <a:gradFill>
            <a:gsLst>
              <a:gs pos="0">
                <a:srgbClr val="ECECEC"/>
              </a:gs>
              <a:gs pos="0">
                <a:srgbClr val="00B0F0">
                  <a:alpha val="38000"/>
                </a:srgbClr>
              </a:gs>
              <a:gs pos="100000">
                <a:srgbClr val="00B0F0">
                  <a:alpha val="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2378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43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" name="图片 64" descr="2U服务器丝印图.png">
            <a:extLst>
              <a:ext uri="{FF2B5EF4-FFF2-40B4-BE49-F238E27FC236}">
                <a16:creationId xmlns:a16="http://schemas.microsoft.com/office/drawing/2014/main" id="{D78BF15A-F5A4-4245-AE03-90B14AA46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6670" y="3164225"/>
            <a:ext cx="3257684" cy="9082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图片 4" descr="2U服务器丝印图.png">
            <a:extLst>
              <a:ext uri="{FF2B5EF4-FFF2-40B4-BE49-F238E27FC236}">
                <a16:creationId xmlns:a16="http://schemas.microsoft.com/office/drawing/2014/main" id="{AD302321-945C-404C-A991-23EE5F0B4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86670" y="4080394"/>
            <a:ext cx="3257684" cy="55938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图片 4" descr="2U服务器丝印图.png">
            <a:extLst>
              <a:ext uri="{FF2B5EF4-FFF2-40B4-BE49-F238E27FC236}">
                <a16:creationId xmlns:a16="http://schemas.microsoft.com/office/drawing/2014/main" id="{B8E41A2A-4F2E-4DCF-A44C-6B83A4512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86670" y="4623330"/>
            <a:ext cx="3257684" cy="5593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90000" dist="50800" dir="5400000" sy="-100000" algn="bl" rotWithShape="0"/>
          </a:effectLst>
        </p:spPr>
      </p:pic>
      <p:sp>
        <p:nvSpPr>
          <p:cNvPr id="13" name="矩形">
            <a:extLst>
              <a:ext uri="{FF2B5EF4-FFF2-40B4-BE49-F238E27FC236}">
                <a16:creationId xmlns:a16="http://schemas.microsoft.com/office/drawing/2014/main" id="{CA52FB06-E7E7-4980-A77D-B3DFD6E3DBF3}"/>
              </a:ext>
            </a:extLst>
          </p:cNvPr>
          <p:cNvSpPr>
            <a:spLocks noChangeAspect="1"/>
          </p:cNvSpPr>
          <p:nvPr/>
        </p:nvSpPr>
        <p:spPr>
          <a:xfrm>
            <a:off x="4751207" y="3719801"/>
            <a:ext cx="2775674" cy="1462918"/>
          </a:xfrm>
          <a:prstGeom prst="rect">
            <a:avLst/>
          </a:prstGeom>
          <a:solidFill>
            <a:srgbClr val="000321">
              <a:alpha val="40000"/>
            </a:srgbClr>
          </a:solidFill>
          <a:ln w="12700">
            <a:miter lim="400000"/>
          </a:ln>
        </p:spPr>
        <p:txBody>
          <a:bodyPr lIns="7619" tIns="7619" rIns="7619" bIns="7619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FFFFFF"/>
                </a:solidFill>
              </a:defRPr>
            </a:pPr>
            <a:endParaRPr kumimoji="0" sz="786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4" name="标题区域">
            <a:extLst>
              <a:ext uri="{FF2B5EF4-FFF2-40B4-BE49-F238E27FC236}">
                <a16:creationId xmlns:a16="http://schemas.microsoft.com/office/drawing/2014/main" id="{6233CEF4-CC20-437F-B1F3-57FC50715875}"/>
              </a:ext>
            </a:extLst>
          </p:cNvPr>
          <p:cNvSpPr txBox="1"/>
          <p:nvPr/>
        </p:nvSpPr>
        <p:spPr>
          <a:xfrm>
            <a:off x="5021672" y="4127618"/>
            <a:ext cx="2284171" cy="804085"/>
          </a:xfrm>
          <a:prstGeom prst="rect">
            <a:avLst/>
          </a:prstGeom>
          <a:ln w="12700">
            <a:miter lim="400000"/>
          </a:ln>
        </p:spPr>
        <p:txBody>
          <a:bodyPr wrap="none" lIns="6296" tIns="6296" rIns="6296" bIns="6296">
            <a:spAutoFit/>
          </a:bodyPr>
          <a:lstStyle>
            <a:lvl1pPr defTabSz="800100">
              <a:defRPr sz="6000">
                <a:solidFill>
                  <a:srgbClr val="2292F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lvl="0" indent="0" algn="ctr" defTabSz="800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14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4000"/>
                    </a:prstClr>
                  </a:outerShdw>
                </a:effectLst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sym typeface="微软雅黑" panose="020B0503020204020204" charset="-122"/>
              </a:rPr>
              <a:t>Sangfor</a:t>
            </a:r>
            <a:r>
              <a:rPr kumimoji="0" lang="en-US" altLang="zh-CN" sz="1714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4000"/>
                    </a:prstClr>
                  </a:outerShdw>
                </a:effectLst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sym typeface="微软雅黑" panose="020B0503020204020204" charset="-122"/>
              </a:rPr>
              <a:t> HCI software </a:t>
            </a:r>
          </a:p>
          <a:p>
            <a:pPr marL="0" marR="0" lvl="0" indent="0" algn="ctr" defTabSz="800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14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4000"/>
                    </a:prstClr>
                  </a:outerShdw>
                </a:effectLst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sym typeface="微软雅黑" panose="020B0503020204020204" charset="-122"/>
              </a:rPr>
              <a:t>+</a:t>
            </a:r>
          </a:p>
          <a:p>
            <a:pPr marL="0" marR="0" lvl="0" indent="0" algn="ctr" defTabSz="800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14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4000"/>
                    </a:prstClr>
                  </a:outerShdw>
                </a:effectLst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sym typeface="微软雅黑" panose="020B0503020204020204" charset="-122"/>
              </a:rPr>
              <a:t>standard x86 servers </a:t>
            </a:r>
          </a:p>
        </p:txBody>
      </p:sp>
      <p:sp>
        <p:nvSpPr>
          <p:cNvPr id="15" name="圆角矩形 29">
            <a:extLst>
              <a:ext uri="{FF2B5EF4-FFF2-40B4-BE49-F238E27FC236}">
                <a16:creationId xmlns:a16="http://schemas.microsoft.com/office/drawing/2014/main" id="{6E78D70B-C54E-4897-9605-6DB8D2BCAD95}"/>
              </a:ext>
            </a:extLst>
          </p:cNvPr>
          <p:cNvSpPr/>
          <p:nvPr/>
        </p:nvSpPr>
        <p:spPr>
          <a:xfrm>
            <a:off x="3606498" y="1876804"/>
            <a:ext cx="1105457" cy="821983"/>
          </a:xfrm>
          <a:prstGeom prst="roundRect">
            <a:avLst>
              <a:gd name="adj" fmla="val 7576"/>
            </a:avLst>
          </a:prstGeom>
          <a:solidFill>
            <a:srgbClr val="00A4E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微软雅黑"/>
              </a:rPr>
              <a:t>VM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微软雅黑"/>
            </a:endParaRPr>
          </a:p>
        </p:txBody>
      </p:sp>
      <p:sp>
        <p:nvSpPr>
          <p:cNvPr id="16" name="圆角矩形 34">
            <a:extLst>
              <a:ext uri="{FF2B5EF4-FFF2-40B4-BE49-F238E27FC236}">
                <a16:creationId xmlns:a16="http://schemas.microsoft.com/office/drawing/2014/main" id="{8F4DE3C3-28B1-4DFF-80DA-DDA86176E31F}"/>
              </a:ext>
            </a:extLst>
          </p:cNvPr>
          <p:cNvSpPr/>
          <p:nvPr/>
        </p:nvSpPr>
        <p:spPr>
          <a:xfrm>
            <a:off x="4861005" y="1876804"/>
            <a:ext cx="1105457" cy="821983"/>
          </a:xfrm>
          <a:prstGeom prst="roundRect">
            <a:avLst>
              <a:gd name="adj" fmla="val 7576"/>
            </a:avLst>
          </a:prstGeom>
          <a:solidFill>
            <a:srgbClr val="00A4E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微软雅黑"/>
              </a:rPr>
              <a:t>VM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微软雅黑"/>
            </a:endParaRPr>
          </a:p>
        </p:txBody>
      </p:sp>
      <p:sp>
        <p:nvSpPr>
          <p:cNvPr id="17" name="圆角矩形 37">
            <a:extLst>
              <a:ext uri="{FF2B5EF4-FFF2-40B4-BE49-F238E27FC236}">
                <a16:creationId xmlns:a16="http://schemas.microsoft.com/office/drawing/2014/main" id="{7E0CD599-7C9F-4529-825C-2DFF12BD3151}"/>
              </a:ext>
            </a:extLst>
          </p:cNvPr>
          <p:cNvSpPr/>
          <p:nvPr/>
        </p:nvSpPr>
        <p:spPr>
          <a:xfrm>
            <a:off x="6115512" y="1842717"/>
            <a:ext cx="1105457" cy="821983"/>
          </a:xfrm>
          <a:prstGeom prst="roundRect">
            <a:avLst>
              <a:gd name="adj" fmla="val 7576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400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微软雅黑"/>
              </a:rPr>
              <a:t>VM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微软雅黑"/>
            </a:endParaRPr>
          </a:p>
        </p:txBody>
      </p:sp>
      <p:sp>
        <p:nvSpPr>
          <p:cNvPr id="18" name="文本框 38">
            <a:extLst>
              <a:ext uri="{FF2B5EF4-FFF2-40B4-BE49-F238E27FC236}">
                <a16:creationId xmlns:a16="http://schemas.microsoft.com/office/drawing/2014/main" id="{A1A16F92-788F-4045-A688-9820314C2DBD}"/>
              </a:ext>
            </a:extLst>
          </p:cNvPr>
          <p:cNvSpPr txBox="1"/>
          <p:nvPr/>
        </p:nvSpPr>
        <p:spPr>
          <a:xfrm>
            <a:off x="6178163" y="2186042"/>
            <a:ext cx="989906" cy="261610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Docker</a:t>
            </a:r>
            <a:endParaRPr kumimoji="1" lang="zh-CN" altLang="en-US" sz="11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9" name="圆角矩形 28">
            <a:extLst>
              <a:ext uri="{FF2B5EF4-FFF2-40B4-BE49-F238E27FC236}">
                <a16:creationId xmlns:a16="http://schemas.microsoft.com/office/drawing/2014/main" id="{6D92350E-00FF-4CB3-B256-18D858D48DEC}"/>
              </a:ext>
            </a:extLst>
          </p:cNvPr>
          <p:cNvSpPr/>
          <p:nvPr/>
        </p:nvSpPr>
        <p:spPr>
          <a:xfrm>
            <a:off x="2351991" y="1870952"/>
            <a:ext cx="1105457" cy="821983"/>
          </a:xfrm>
          <a:prstGeom prst="roundRect">
            <a:avLst>
              <a:gd name="adj" fmla="val 7576"/>
            </a:avLst>
          </a:prstGeom>
          <a:solidFill>
            <a:srgbClr val="00A4E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微软雅黑"/>
              </a:rPr>
              <a:t>VM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微软雅黑"/>
            </a:endParaRPr>
          </a:p>
        </p:txBody>
      </p:sp>
      <p:sp>
        <p:nvSpPr>
          <p:cNvPr id="20" name="文本框 75">
            <a:extLst>
              <a:ext uri="{FF2B5EF4-FFF2-40B4-BE49-F238E27FC236}">
                <a16:creationId xmlns:a16="http://schemas.microsoft.com/office/drawing/2014/main" id="{450A3D0B-15D3-4207-8D6C-949E9CD8AF8C}"/>
              </a:ext>
            </a:extLst>
          </p:cNvPr>
          <p:cNvSpPr txBox="1"/>
          <p:nvPr/>
        </p:nvSpPr>
        <p:spPr>
          <a:xfrm>
            <a:off x="2650341" y="2032153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App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1" name="文本框 38">
            <a:extLst>
              <a:ext uri="{FF2B5EF4-FFF2-40B4-BE49-F238E27FC236}">
                <a16:creationId xmlns:a16="http://schemas.microsoft.com/office/drawing/2014/main" id="{5EB7A5E7-A0EE-40AA-9F49-1D77084D9B8B}"/>
              </a:ext>
            </a:extLst>
          </p:cNvPr>
          <p:cNvSpPr txBox="1"/>
          <p:nvPr/>
        </p:nvSpPr>
        <p:spPr>
          <a:xfrm>
            <a:off x="6178163" y="1893864"/>
            <a:ext cx="479451" cy="261610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App</a:t>
            </a:r>
            <a:endParaRPr kumimoji="1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2" name="文本框 38">
            <a:extLst>
              <a:ext uri="{FF2B5EF4-FFF2-40B4-BE49-F238E27FC236}">
                <a16:creationId xmlns:a16="http://schemas.microsoft.com/office/drawing/2014/main" id="{DD044B23-DEF1-4214-8F62-EE3190B34D70}"/>
              </a:ext>
            </a:extLst>
          </p:cNvPr>
          <p:cNvSpPr txBox="1"/>
          <p:nvPr/>
        </p:nvSpPr>
        <p:spPr>
          <a:xfrm>
            <a:off x="6688618" y="1891416"/>
            <a:ext cx="479451" cy="261610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App</a:t>
            </a:r>
            <a:endParaRPr kumimoji="1" lang="zh-CN" altLang="en-US" sz="11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3" name="圆角矩形 37">
            <a:extLst>
              <a:ext uri="{FF2B5EF4-FFF2-40B4-BE49-F238E27FC236}">
                <a16:creationId xmlns:a16="http://schemas.microsoft.com/office/drawing/2014/main" id="{BA2BD8C4-0110-4A50-A593-559E2B6FCF53}"/>
              </a:ext>
            </a:extLst>
          </p:cNvPr>
          <p:cNvSpPr/>
          <p:nvPr/>
        </p:nvSpPr>
        <p:spPr>
          <a:xfrm>
            <a:off x="7359624" y="1842717"/>
            <a:ext cx="1105457" cy="821983"/>
          </a:xfrm>
          <a:prstGeom prst="roundRect">
            <a:avLst>
              <a:gd name="adj" fmla="val 7576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400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微软雅黑"/>
              </a:rPr>
              <a:t>VM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微软雅黑"/>
            </a:endParaRPr>
          </a:p>
        </p:txBody>
      </p:sp>
      <p:sp>
        <p:nvSpPr>
          <p:cNvPr id="24" name="文本框 38">
            <a:extLst>
              <a:ext uri="{FF2B5EF4-FFF2-40B4-BE49-F238E27FC236}">
                <a16:creationId xmlns:a16="http://schemas.microsoft.com/office/drawing/2014/main" id="{25E9521E-D426-4B0B-93B6-6A60124A5269}"/>
              </a:ext>
            </a:extLst>
          </p:cNvPr>
          <p:cNvSpPr txBox="1"/>
          <p:nvPr/>
        </p:nvSpPr>
        <p:spPr>
          <a:xfrm>
            <a:off x="7422275" y="2186042"/>
            <a:ext cx="989906" cy="261610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Docker</a:t>
            </a:r>
            <a:endParaRPr kumimoji="1" lang="zh-CN" altLang="en-US" sz="11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5" name="文本框 80">
            <a:extLst>
              <a:ext uri="{FF2B5EF4-FFF2-40B4-BE49-F238E27FC236}">
                <a16:creationId xmlns:a16="http://schemas.microsoft.com/office/drawing/2014/main" id="{04F18EAA-46A9-4759-A12B-DD3522B7B089}"/>
              </a:ext>
            </a:extLst>
          </p:cNvPr>
          <p:cNvSpPr txBox="1"/>
          <p:nvPr/>
        </p:nvSpPr>
        <p:spPr>
          <a:xfrm>
            <a:off x="7422275" y="1893864"/>
            <a:ext cx="479451" cy="261610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App</a:t>
            </a:r>
            <a:endParaRPr kumimoji="1" lang="zh-CN" altLang="en-US" sz="11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6" name="文本框 38">
            <a:extLst>
              <a:ext uri="{FF2B5EF4-FFF2-40B4-BE49-F238E27FC236}">
                <a16:creationId xmlns:a16="http://schemas.microsoft.com/office/drawing/2014/main" id="{CCB0F143-1762-464F-B97D-3887476132A5}"/>
              </a:ext>
            </a:extLst>
          </p:cNvPr>
          <p:cNvSpPr txBox="1"/>
          <p:nvPr/>
        </p:nvSpPr>
        <p:spPr>
          <a:xfrm>
            <a:off x="7932730" y="1891416"/>
            <a:ext cx="479451" cy="261610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App</a:t>
            </a:r>
            <a:endParaRPr kumimoji="1" lang="zh-CN" altLang="en-US" sz="11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7" name="圆角矩形 37">
            <a:extLst>
              <a:ext uri="{FF2B5EF4-FFF2-40B4-BE49-F238E27FC236}">
                <a16:creationId xmlns:a16="http://schemas.microsoft.com/office/drawing/2014/main" id="{696B5407-A291-4658-AAB4-BDEE2E2D5ED4}"/>
              </a:ext>
            </a:extLst>
          </p:cNvPr>
          <p:cNvSpPr/>
          <p:nvPr/>
        </p:nvSpPr>
        <p:spPr>
          <a:xfrm>
            <a:off x="8603735" y="1842717"/>
            <a:ext cx="1105457" cy="821983"/>
          </a:xfrm>
          <a:prstGeom prst="roundRect">
            <a:avLst>
              <a:gd name="adj" fmla="val 7576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400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微软雅黑"/>
              </a:rPr>
              <a:t>VM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微软雅黑"/>
            </a:endParaRPr>
          </a:p>
        </p:txBody>
      </p:sp>
      <p:sp>
        <p:nvSpPr>
          <p:cNvPr id="28" name="文本框 38">
            <a:extLst>
              <a:ext uri="{FF2B5EF4-FFF2-40B4-BE49-F238E27FC236}">
                <a16:creationId xmlns:a16="http://schemas.microsoft.com/office/drawing/2014/main" id="{7ED445B4-35AF-4A98-9B1D-8CE44AD4C9BB}"/>
              </a:ext>
            </a:extLst>
          </p:cNvPr>
          <p:cNvSpPr txBox="1"/>
          <p:nvPr/>
        </p:nvSpPr>
        <p:spPr>
          <a:xfrm>
            <a:off x="8666386" y="2186042"/>
            <a:ext cx="989906" cy="261610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Docker</a:t>
            </a:r>
            <a:endParaRPr kumimoji="1" lang="zh-CN" altLang="en-US" sz="11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9" name="文本框 84">
            <a:extLst>
              <a:ext uri="{FF2B5EF4-FFF2-40B4-BE49-F238E27FC236}">
                <a16:creationId xmlns:a16="http://schemas.microsoft.com/office/drawing/2014/main" id="{C7D460A9-658A-42DE-A9CD-009501894E65}"/>
              </a:ext>
            </a:extLst>
          </p:cNvPr>
          <p:cNvSpPr txBox="1"/>
          <p:nvPr/>
        </p:nvSpPr>
        <p:spPr>
          <a:xfrm>
            <a:off x="8666386" y="1893864"/>
            <a:ext cx="479451" cy="261610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App</a:t>
            </a:r>
            <a:endParaRPr kumimoji="1" lang="zh-CN" altLang="en-US" sz="11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0" name="文本框 38">
            <a:extLst>
              <a:ext uri="{FF2B5EF4-FFF2-40B4-BE49-F238E27FC236}">
                <a16:creationId xmlns:a16="http://schemas.microsoft.com/office/drawing/2014/main" id="{D2B57732-8D42-419C-9E36-A21D6EDE349A}"/>
              </a:ext>
            </a:extLst>
          </p:cNvPr>
          <p:cNvSpPr txBox="1"/>
          <p:nvPr/>
        </p:nvSpPr>
        <p:spPr>
          <a:xfrm>
            <a:off x="9176841" y="1891416"/>
            <a:ext cx="479451" cy="261610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App</a:t>
            </a:r>
            <a:endParaRPr kumimoji="1" lang="zh-CN" altLang="en-US" sz="11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1" name="矩形 4">
            <a:extLst>
              <a:ext uri="{FF2B5EF4-FFF2-40B4-BE49-F238E27FC236}">
                <a16:creationId xmlns:a16="http://schemas.microsoft.com/office/drawing/2014/main" id="{5F302EC8-6F5E-417B-BF64-E7CDC4945F79}"/>
              </a:ext>
            </a:extLst>
          </p:cNvPr>
          <p:cNvSpPr/>
          <p:nvPr/>
        </p:nvSpPr>
        <p:spPr>
          <a:xfrm>
            <a:off x="6042891" y="1491028"/>
            <a:ext cx="3738572" cy="925835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Kubernetes</a:t>
            </a:r>
            <a:endParaRPr kumimoji="1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87">
            <a:extLst>
              <a:ext uri="{FF2B5EF4-FFF2-40B4-BE49-F238E27FC236}">
                <a16:creationId xmlns:a16="http://schemas.microsoft.com/office/drawing/2014/main" id="{811C442A-5FD8-46AE-870A-86A06BF0DE6D}"/>
              </a:ext>
            </a:extLst>
          </p:cNvPr>
          <p:cNvSpPr txBox="1"/>
          <p:nvPr/>
        </p:nvSpPr>
        <p:spPr>
          <a:xfrm>
            <a:off x="3921580" y="202222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App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3" name="文本框 88">
            <a:extLst>
              <a:ext uri="{FF2B5EF4-FFF2-40B4-BE49-F238E27FC236}">
                <a16:creationId xmlns:a16="http://schemas.microsoft.com/office/drawing/2014/main" id="{8BF7C85B-705E-4563-B64B-71600043A454}"/>
              </a:ext>
            </a:extLst>
          </p:cNvPr>
          <p:cNvSpPr txBox="1"/>
          <p:nvPr/>
        </p:nvSpPr>
        <p:spPr>
          <a:xfrm>
            <a:off x="5148420" y="202222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Microsoft YaHei" panose="020B0503020204020204" pitchFamily="34" charset="-122"/>
                <a:cs typeface="+mn-cs"/>
              </a:rPr>
              <a:t>App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95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0FAD-5271-4774-B2CD-891FD0C1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Journey to Agile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36B3-A036-4420-9F82-1D2CD9CF7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0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DEF9D5-E43B-4D51-86B6-9FF702B9D4E2}"/>
              </a:ext>
            </a:extLst>
          </p:cNvPr>
          <p:cNvSpPr/>
          <p:nvPr/>
        </p:nvSpPr>
        <p:spPr>
          <a:xfrm>
            <a:off x="838202" y="1347405"/>
            <a:ext cx="3659954" cy="1732429"/>
          </a:xfrm>
          <a:prstGeom prst="roundRect">
            <a:avLst>
              <a:gd name="adj" fmla="val 1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BB4B3-6951-4178-804D-2988E145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dirty="0">
                <a:latin typeface="Overpass Light" panose="020B0604020202020204" charset="0"/>
              </a:rPr>
              <a:t>As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7B86-787B-49C5-B821-2A3614DC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132" y="1347405"/>
            <a:ext cx="5794668" cy="48259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Overpass Light" panose="020B0604020202020204" charset="0"/>
              </a:rPr>
              <a:t>Application: </a:t>
            </a:r>
            <a:r>
              <a:rPr lang="en-US" b="1" dirty="0">
                <a:latin typeface="Overpass Light" panose="020B0604020202020204" charset="0"/>
              </a:rPr>
              <a:t>ASH </a:t>
            </a:r>
            <a:r>
              <a:rPr lang="en-US" sz="1600" dirty="0">
                <a:latin typeface="Overpass Light" panose="020B0604020202020204" charset="0"/>
              </a:rPr>
              <a:t>(Bank Recon)</a:t>
            </a:r>
            <a:endParaRPr lang="en-US" dirty="0">
              <a:latin typeface="Overpass Light" panose="020B0604020202020204" charset="0"/>
            </a:endParaRPr>
          </a:p>
          <a:p>
            <a:pPr marL="0" indent="0">
              <a:buNone/>
            </a:pPr>
            <a:r>
              <a:rPr lang="en-US" dirty="0">
                <a:latin typeface="Overpass Light" panose="020B0604020202020204" charset="0"/>
              </a:rPr>
              <a:t>Technologies: </a:t>
            </a:r>
            <a:r>
              <a:rPr lang="en-US" b="1" dirty="0">
                <a:latin typeface="Overpass Light" panose="020B0604020202020204" charset="0"/>
              </a:rPr>
              <a:t>Cobol + Windows Platform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F2ED-228D-4A5B-AAA7-2EDFB5A09C82}"/>
              </a:ext>
            </a:extLst>
          </p:cNvPr>
          <p:cNvSpPr txBox="1"/>
          <p:nvPr/>
        </p:nvSpPr>
        <p:spPr>
          <a:xfrm>
            <a:off x="5559131" y="3528702"/>
            <a:ext cx="52554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verpass Light" panose="020B0604020202020204" charset="0"/>
                <a:ea typeface="+mn-ea"/>
                <a:cs typeface="+mn-cs"/>
                <a:sym typeface="Overpass Light"/>
              </a:rPr>
              <a:t>Challenges in Digital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verpass Light" panose="020B060402020202020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verpass Light" panose="020B0604020202020204" charset="0"/>
                <a:ea typeface="+mn-ea"/>
                <a:cs typeface="+mn-cs"/>
              </a:rPr>
              <a:t>Tightly Coupled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verpass Light" panose="020B0604020202020204" charset="0"/>
                <a:ea typeface="+mn-ea"/>
                <a:cs typeface="+mn-cs"/>
              </a:rPr>
              <a:t>Slow to Change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verpass Light" panose="020B0604020202020204" charset="0"/>
                <a:ea typeface="+mn-ea"/>
                <a:cs typeface="+mn-cs"/>
              </a:rPr>
              <a:t>Scales Vertically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verpass Light" panose="020B0604020202020204" charset="0"/>
                <a:ea typeface="+mn-ea"/>
                <a:cs typeface="+mn-cs"/>
              </a:rPr>
              <a:t>Infrastructure and Platform Dependent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verpass Light" panose="020B0604020202020204" charset="0"/>
                <a:ea typeface="+mn-ea"/>
                <a:cs typeface="+mn-cs"/>
              </a:rPr>
              <a:t>Pre-Provisioned for Peak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verpass Light" panose="020B0604020202020204" charset="0"/>
                <a:ea typeface="+mn-ea"/>
                <a:cs typeface="+mn-cs"/>
              </a:rPr>
              <a:t>Challenge to Maintain and Operate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verpass Light" panose="020B0604020202020204" charset="0"/>
                <a:ea typeface="+mn-ea"/>
                <a:cs typeface="+mn-cs"/>
              </a:rPr>
              <a:t>Not COST effective in the long term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D938D-B771-43C5-BB5B-FD8A09CAC919}"/>
              </a:ext>
            </a:extLst>
          </p:cNvPr>
          <p:cNvSpPr txBox="1"/>
          <p:nvPr/>
        </p:nvSpPr>
        <p:spPr>
          <a:xfrm>
            <a:off x="5559131" y="2939581"/>
            <a:ext cx="5006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Overpass Light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verpass Light" panose="020B0604020202020204" charset="0"/>
                <a:ea typeface="+mn-ea"/>
                <a:cs typeface="+mn-cs"/>
                <a:sym typeface="Overpass Light"/>
              </a:rPr>
              <a:t>Traditional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Overpass Light" panose="020B0604020202020204" charset="0"/>
                <a:ea typeface="+mn-ea"/>
                <a:cs typeface="+mn-cs"/>
                <a:sym typeface="Overpass Light"/>
              </a:rPr>
              <a:t>Monolithic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verpass Light" panose="020B0604020202020204" charset="0"/>
                <a:ea typeface="+mn-ea"/>
                <a:cs typeface="+mn-cs"/>
                <a:sym typeface="Overpass Light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Overpass Light" panose="020B0604020202020204" charset="0"/>
                <a:ea typeface="+mn-ea"/>
                <a:cs typeface="+mn-cs"/>
                <a:sym typeface="Overpass Light"/>
              </a:rPr>
              <a:t>Architecture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verpass Light" panose="020B0604020202020204" charset="0"/>
              <a:ea typeface="+mn-ea"/>
              <a:cs typeface="+mn-cs"/>
              <a:sym typeface="Overpass Light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DADFC82-8A7B-436D-93BA-1BD4B3714410}"/>
              </a:ext>
            </a:extLst>
          </p:cNvPr>
          <p:cNvGraphicFramePr/>
          <p:nvPr/>
        </p:nvGraphicFramePr>
        <p:xfrm>
          <a:off x="838202" y="4327869"/>
          <a:ext cx="3676073" cy="55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5E281AD-59E4-4273-AB2C-1C7090F59407}"/>
              </a:ext>
            </a:extLst>
          </p:cNvPr>
          <p:cNvGrpSpPr/>
          <p:nvPr/>
        </p:nvGrpSpPr>
        <p:grpSpPr>
          <a:xfrm>
            <a:off x="854321" y="3639375"/>
            <a:ext cx="3676073" cy="550333"/>
            <a:chOff x="0" y="0"/>
            <a:chExt cx="3676073" cy="55033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1110B9A-CA4D-4CD9-922C-ADFB0623A899}"/>
                </a:ext>
              </a:extLst>
            </p:cNvPr>
            <p:cNvSpPr/>
            <p:nvPr/>
          </p:nvSpPr>
          <p:spPr>
            <a:xfrm>
              <a:off x="0" y="0"/>
              <a:ext cx="3676073" cy="550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F9B5FD17-1283-4AE8-9F7B-FA3BA52C29AB}"/>
                </a:ext>
              </a:extLst>
            </p:cNvPr>
            <p:cNvSpPr txBox="1"/>
            <p:nvPr/>
          </p:nvSpPr>
          <p:spPr>
            <a:xfrm>
              <a:off x="16119" y="16119"/>
              <a:ext cx="3643835" cy="5180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Hypervisor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5FB924-1037-4D7B-B0B0-FE79A361CDD1}"/>
              </a:ext>
            </a:extLst>
          </p:cNvPr>
          <p:cNvGrpSpPr/>
          <p:nvPr/>
        </p:nvGrpSpPr>
        <p:grpSpPr>
          <a:xfrm>
            <a:off x="838200" y="2537983"/>
            <a:ext cx="3659953" cy="959184"/>
            <a:chOff x="0" y="0"/>
            <a:chExt cx="3676073" cy="550333"/>
          </a:xfrm>
          <a:solidFill>
            <a:srgbClr val="C00000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2AEA487-8561-476A-9AA0-53A6538A1CF1}"/>
                </a:ext>
              </a:extLst>
            </p:cNvPr>
            <p:cNvSpPr/>
            <p:nvPr/>
          </p:nvSpPr>
          <p:spPr>
            <a:xfrm>
              <a:off x="0" y="0"/>
              <a:ext cx="3676073" cy="550333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357D8D86-8AA3-4590-977F-772786454A72}"/>
                </a:ext>
              </a:extLst>
            </p:cNvPr>
            <p:cNvSpPr txBox="1"/>
            <p:nvPr/>
          </p:nvSpPr>
          <p:spPr>
            <a:xfrm>
              <a:off x="16119" y="16119"/>
              <a:ext cx="3643835" cy="51809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b" anchorCtr="0">
              <a:noAutofit/>
            </a:bodyPr>
            <a:lstStyle/>
            <a:p>
              <a:pPr marL="0" marR="0" lvl="0" indent="0" algn="ctr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Guest OS</a:t>
              </a:r>
            </a:p>
          </p:txBody>
        </p:sp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E58D05F-E554-4AC8-8D35-F40F90094963}"/>
              </a:ext>
            </a:extLst>
          </p:cNvPr>
          <p:cNvGraphicFramePr/>
          <p:nvPr/>
        </p:nvGraphicFramePr>
        <p:xfrm>
          <a:off x="1066022" y="1634985"/>
          <a:ext cx="3204307" cy="1240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422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A200-C7A9-49A6-ACDF-635C066E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3602"/>
          </a:xfrm>
        </p:spPr>
        <p:txBody>
          <a:bodyPr/>
          <a:lstStyle/>
          <a:p>
            <a:r>
              <a:rPr lang="en-US" dirty="0">
                <a:latin typeface="Overpass Light" panose="020B0604020202020204" charset="0"/>
              </a:rPr>
              <a:t>To Be </a:t>
            </a:r>
            <a:br>
              <a:rPr lang="en-US" dirty="0">
                <a:latin typeface="Overpass Light" panose="020B0604020202020204" charset="0"/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Overpass Light" panose="020B0604020202020204" charset="0"/>
              </a:rPr>
              <a:t>Containerized For Microservices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verpass Light" panose="020B060402020202020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BF8F-B5AE-471E-8545-16BCDFFE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606" y="1708727"/>
            <a:ext cx="5563877" cy="4468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verpass Light" panose="020B0604020202020204" charset="0"/>
              </a:rPr>
              <a:t>Application: </a:t>
            </a:r>
            <a:r>
              <a:rPr lang="en-US" b="1" dirty="0" err="1">
                <a:latin typeface="Overpass Light" panose="020B0604020202020204" charset="0"/>
              </a:rPr>
              <a:t>VRBoM</a:t>
            </a:r>
            <a:endParaRPr lang="en-US" b="1" dirty="0">
              <a:latin typeface="Overpass Light" panose="020B0604020202020204" charset="0"/>
            </a:endParaRPr>
          </a:p>
          <a:p>
            <a:pPr marL="0" indent="0">
              <a:buNone/>
            </a:pPr>
            <a:r>
              <a:rPr lang="en-US" dirty="0">
                <a:latin typeface="Overpass Light" panose="020B0604020202020204" charset="0"/>
              </a:rPr>
              <a:t>Technologies: </a:t>
            </a:r>
            <a:r>
              <a:rPr lang="en-US" b="1" dirty="0">
                <a:latin typeface="Overpass Light" panose="020B0604020202020204" charset="0"/>
              </a:rPr>
              <a:t>NodeJS &amp; MySQL</a:t>
            </a:r>
          </a:p>
          <a:p>
            <a:pPr marL="0" indent="0">
              <a:buNone/>
            </a:pPr>
            <a:endParaRPr lang="en-US" dirty="0">
              <a:latin typeface="Overpass Light" panose="020B0604020202020204" charset="0"/>
            </a:endParaRPr>
          </a:p>
          <a:p>
            <a:endParaRPr lang="en-US" dirty="0">
              <a:latin typeface="Overpass Light" panose="020B060402020202020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073381-8DE4-4ECE-B8D2-A25E57E5B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444" y="3171374"/>
            <a:ext cx="2719052" cy="30055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5A0D3CA-FF8C-4438-BC28-2C43F0607CDB}"/>
              </a:ext>
            </a:extLst>
          </p:cNvPr>
          <p:cNvSpPr txBox="1"/>
          <p:nvPr/>
        </p:nvSpPr>
        <p:spPr>
          <a:xfrm>
            <a:off x="6240606" y="2852274"/>
            <a:ext cx="3990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verpass Light" panose="020B0604020202020204" charset="0"/>
              </a:rPr>
              <a:t>Microservice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Overpass Light" panose="020B0604020202020204" charset="0"/>
              </a:rPr>
              <a:t>Advantages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CF31F42-F566-4E97-A250-D2A327522B6C}"/>
              </a:ext>
            </a:extLst>
          </p:cNvPr>
          <p:cNvGraphicFramePr/>
          <p:nvPr/>
        </p:nvGraphicFramePr>
        <p:xfrm>
          <a:off x="990766" y="5005387"/>
          <a:ext cx="3676073" cy="55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232D3530-D620-449A-9E5B-A6C4F73C2BDF}"/>
              </a:ext>
            </a:extLst>
          </p:cNvPr>
          <p:cNvGrpSpPr/>
          <p:nvPr/>
        </p:nvGrpSpPr>
        <p:grpSpPr>
          <a:xfrm>
            <a:off x="1006885" y="4316893"/>
            <a:ext cx="3676073" cy="550333"/>
            <a:chOff x="0" y="0"/>
            <a:chExt cx="3676073" cy="55033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0C36A6F-9678-43DB-ACE5-243C214C55A7}"/>
                </a:ext>
              </a:extLst>
            </p:cNvPr>
            <p:cNvSpPr/>
            <p:nvPr/>
          </p:nvSpPr>
          <p:spPr>
            <a:xfrm>
              <a:off x="0" y="0"/>
              <a:ext cx="3676073" cy="550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E77169D4-B5F0-474A-A63E-97F06B722D8C}"/>
                </a:ext>
              </a:extLst>
            </p:cNvPr>
            <p:cNvSpPr txBox="1"/>
            <p:nvPr/>
          </p:nvSpPr>
          <p:spPr>
            <a:xfrm>
              <a:off x="16119" y="16119"/>
              <a:ext cx="3643835" cy="5180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  Hypervisor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92079A-DAE5-4C15-8351-A7C112036E2D}"/>
              </a:ext>
            </a:extLst>
          </p:cNvPr>
          <p:cNvGrpSpPr/>
          <p:nvPr/>
        </p:nvGrpSpPr>
        <p:grpSpPr>
          <a:xfrm>
            <a:off x="990765" y="3624350"/>
            <a:ext cx="3676073" cy="550333"/>
            <a:chOff x="0" y="0"/>
            <a:chExt cx="3676073" cy="550333"/>
          </a:xfrm>
          <a:solidFill>
            <a:srgbClr val="C00000"/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DEBCF9D-AFBD-46C8-ACF7-697BC66309BF}"/>
                </a:ext>
              </a:extLst>
            </p:cNvPr>
            <p:cNvSpPr/>
            <p:nvPr/>
          </p:nvSpPr>
          <p:spPr>
            <a:xfrm>
              <a:off x="0" y="0"/>
              <a:ext cx="3676073" cy="55033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C3008A21-1C98-4525-A79A-A25CBD81CB6A}"/>
                </a:ext>
              </a:extLst>
            </p:cNvPr>
            <p:cNvSpPr txBox="1"/>
            <p:nvPr/>
          </p:nvSpPr>
          <p:spPr>
            <a:xfrm>
              <a:off x="16119" y="16119"/>
              <a:ext cx="3643835" cy="5180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  Host Minimum OS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8FA58AC-5AB8-4B55-9811-46D61795DD96}"/>
              </a:ext>
            </a:extLst>
          </p:cNvPr>
          <p:cNvSpPr/>
          <p:nvPr/>
        </p:nvSpPr>
        <p:spPr>
          <a:xfrm>
            <a:off x="990765" y="1708727"/>
            <a:ext cx="3676073" cy="1773413"/>
          </a:xfrm>
          <a:prstGeom prst="roundRect">
            <a:avLst>
              <a:gd name="adj" fmla="val 1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CE29019-45DD-4667-BB33-53CF6EF4C070}"/>
              </a:ext>
            </a:extLst>
          </p:cNvPr>
          <p:cNvGraphicFramePr/>
          <p:nvPr/>
        </p:nvGraphicFramePr>
        <p:xfrm>
          <a:off x="1226647" y="1975366"/>
          <a:ext cx="3204307" cy="1240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916526-E1EE-41E3-ACF5-3B2B009D4738}"/>
              </a:ext>
            </a:extLst>
          </p:cNvPr>
          <p:cNvSpPr/>
          <p:nvPr/>
        </p:nvSpPr>
        <p:spPr>
          <a:xfrm>
            <a:off x="1311564" y="2410691"/>
            <a:ext cx="794327" cy="6416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Apps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97E337-7AF5-4AF6-94D5-0679361CD30C}"/>
              </a:ext>
            </a:extLst>
          </p:cNvPr>
          <p:cNvSpPr/>
          <p:nvPr/>
        </p:nvSpPr>
        <p:spPr>
          <a:xfrm>
            <a:off x="2431636" y="2410691"/>
            <a:ext cx="794327" cy="6416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Apps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2A6AE5B-BFA0-4E65-B5B1-C4177C4E77DA}"/>
              </a:ext>
            </a:extLst>
          </p:cNvPr>
          <p:cNvSpPr/>
          <p:nvPr/>
        </p:nvSpPr>
        <p:spPr>
          <a:xfrm>
            <a:off x="3551708" y="2411546"/>
            <a:ext cx="794327" cy="6416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346000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310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Overpass Light</vt:lpstr>
      <vt:lpstr>Wingdings</vt:lpstr>
      <vt:lpstr>Office Theme</vt:lpstr>
      <vt:lpstr>1_Office Theme</vt:lpstr>
      <vt:lpstr>Modern agile software Development</vt:lpstr>
      <vt:lpstr>PowerPoint Presentation</vt:lpstr>
      <vt:lpstr>New SDLC Flow</vt:lpstr>
      <vt:lpstr>Why adopting Agile: </vt:lpstr>
      <vt:lpstr>b) CI/CD Framework(tools to be used)</vt:lpstr>
      <vt:lpstr>KubeManager</vt:lpstr>
      <vt:lpstr>Journey to Agile Development</vt:lpstr>
      <vt:lpstr>As Is</vt:lpstr>
      <vt:lpstr>To Be  Containerized For Microservices</vt:lpstr>
      <vt:lpstr>4) Gap Analysis</vt:lpstr>
      <vt:lpstr>5) 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agile software Development</dc:title>
  <dc:creator>Jia Xian Tan</dc:creator>
  <cp:lastModifiedBy>Jia Xian Tan</cp:lastModifiedBy>
  <cp:revision>20</cp:revision>
  <dcterms:created xsi:type="dcterms:W3CDTF">2021-01-05T02:26:51Z</dcterms:created>
  <dcterms:modified xsi:type="dcterms:W3CDTF">2021-01-05T03:39:46Z</dcterms:modified>
</cp:coreProperties>
</file>