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402388-8B7C-48EA-B9EA-2C0431F7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99B3553-7D9E-46E1-B579-DB38B0B282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891842-9935-4E94-8D79-327323726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0293F-7232-4468-BBCD-8ED794EDA96D}" type="datetimeFigureOut">
              <a:rPr lang="zh-CN" altLang="en-US" smtClean="0"/>
              <a:t>2020/5/20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5D930F-9CF8-45FD-9F33-62FB77D9D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219281-CB7E-4C76-B4C5-442970A89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247B3-F18F-4CB6-B372-CD891EBF63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2381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BAE000-8720-4C39-964C-F8C851283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C360689-EE07-4612-B3B9-418ADD67AD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D49125-4326-4EA2-8C82-F2CEF5DFF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0293F-7232-4468-BBCD-8ED794EDA96D}" type="datetimeFigureOut">
              <a:rPr lang="zh-CN" altLang="en-US" smtClean="0"/>
              <a:t>2020/5/20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5B4EB0-F3DB-4779-B99D-24FACE24E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52AF60-B798-48AB-90D9-006F87CE4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247B3-F18F-4CB6-B372-CD891EBF63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4961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FB2B605-6E92-4366-8ED8-8DCFA6B18A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49B0135-4195-4D7A-B0E7-AE17FC79DB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E27EA7-3638-43F9-9BEE-7775FF74A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0293F-7232-4468-BBCD-8ED794EDA96D}" type="datetimeFigureOut">
              <a:rPr lang="zh-CN" altLang="en-US" smtClean="0"/>
              <a:t>2020/5/20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3526DB-9FDA-476C-9B20-73FD4BDF8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B09D36-34AD-46F9-942D-F604EC814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247B3-F18F-4CB6-B372-CD891EBF63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1388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2B6EAE-E8E9-423F-9DE1-3898FB666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DD2576-C452-4971-9143-E7D8EA8762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944889-2993-4ED4-AE1D-12B6C6BFF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0293F-7232-4468-BBCD-8ED794EDA96D}" type="datetimeFigureOut">
              <a:rPr lang="zh-CN" altLang="en-US" smtClean="0"/>
              <a:t>2020/5/20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D2764C-1961-466C-94E9-C667B90A3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5FFFDA-F6A3-4EB9-8FA7-1AEC45BB7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247B3-F18F-4CB6-B372-CD891EBF63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7089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BE640A-931A-40C6-B610-906C11D79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C41DA9A-9DC6-4D1A-9696-3E43983C39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47D1DB-A044-4563-9F95-D013D9150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0293F-7232-4468-BBCD-8ED794EDA96D}" type="datetimeFigureOut">
              <a:rPr lang="zh-CN" altLang="en-US" smtClean="0"/>
              <a:t>2020/5/20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7C6E70-84C5-4BD3-882A-DD4DA5570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B2B6F9-0507-4290-8507-1420B5620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247B3-F18F-4CB6-B372-CD891EBF63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7578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E33F3C-21C1-4496-B5FB-D9DE461AA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3D9223-F8D8-4AFD-9D45-C79B0753FB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6EDACA2-33ED-4447-84BA-0FFE5DFDBA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FDEB836-862A-4BF9-89FB-D4A434E5C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0293F-7232-4468-BBCD-8ED794EDA96D}" type="datetimeFigureOut">
              <a:rPr lang="zh-CN" altLang="en-US" smtClean="0"/>
              <a:t>2020/5/20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3783C8D-F56F-4170-952F-456FA13A2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2524108-E0B3-4358-9974-287BA6427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247B3-F18F-4CB6-B372-CD891EBF63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2320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AECA01-7D15-493B-93F7-2DC600A18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D7A0373-44BD-42DF-8B3C-B99891D79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B27897D-1CAD-4306-B223-A4CB2A504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382ECA6-9107-4EFF-867D-83D04F8E49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32A7AD6-5F6A-4651-813A-E9DBF25230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ED2CA17-7E20-42BC-A229-AC5B98B74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0293F-7232-4468-BBCD-8ED794EDA96D}" type="datetimeFigureOut">
              <a:rPr lang="zh-CN" altLang="en-US" smtClean="0"/>
              <a:t>2020/5/20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FD33C06-8183-491C-83C7-682EA71B8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138927C-42A0-47C7-B39F-7E77AC934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247B3-F18F-4CB6-B372-CD891EBF63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2052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23AC53-2A9E-4309-915B-2582B8967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921AC5D-0528-4D4B-A0D5-68474E30F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0293F-7232-4468-BBCD-8ED794EDA96D}" type="datetimeFigureOut">
              <a:rPr lang="zh-CN" altLang="en-US" smtClean="0"/>
              <a:t>2020/5/20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B081426-7E3B-4705-8C4D-63916F9CA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AF24229-66F5-4996-8504-F3E732AF6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247B3-F18F-4CB6-B372-CD891EBF63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3001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0FA81E2-3CBB-4377-A755-C388AD8A0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0293F-7232-4468-BBCD-8ED794EDA96D}" type="datetimeFigureOut">
              <a:rPr lang="zh-CN" altLang="en-US" smtClean="0"/>
              <a:t>2020/5/20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1B22216-84EE-4590-9BB2-E09BD9E53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82950BF-AEE1-4B69-8034-91EA4B60C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247B3-F18F-4CB6-B372-CD891EBF63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594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F1D4A5-4F10-481E-BDEB-5E23B1569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F78607-D700-498A-A697-54DA8D8669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9BDB404-3377-4096-BF10-4569BDD1F1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A982325-9340-478A-89F8-C29A6BFF6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0293F-7232-4468-BBCD-8ED794EDA96D}" type="datetimeFigureOut">
              <a:rPr lang="zh-CN" altLang="en-US" smtClean="0"/>
              <a:t>2020/5/20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5FA1486-4C62-4D64-9900-12280222A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DC34ACF-4507-41F1-9278-3D1F5AE32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247B3-F18F-4CB6-B372-CD891EBF63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8840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FE535C-E155-4370-A02E-8966D9636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B6FCA49-F8E7-4897-8172-3C40FACB08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5B44CCC-37B7-4C91-82F4-6197BECC7D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5F98031-5ECF-4294-9376-FE9FC7647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0293F-7232-4468-BBCD-8ED794EDA96D}" type="datetimeFigureOut">
              <a:rPr lang="zh-CN" altLang="en-US" smtClean="0"/>
              <a:t>2020/5/20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D3D7CAC-0BCC-4AE9-AF49-A1DCA840F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D563F9E-631B-45EA-ADFC-0F451874D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247B3-F18F-4CB6-B372-CD891EBF63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0969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678A576-D919-4249-A554-C4A449E2C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65E294-CBB1-471C-B45A-FDAEA40BD8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C61A2E-04DD-40A0-AFA3-27C8C352C6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50293F-7232-4468-BBCD-8ED794EDA96D}" type="datetimeFigureOut">
              <a:rPr lang="zh-CN" altLang="en-US" smtClean="0"/>
              <a:t>2020/5/20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9F1B19-4495-43E0-AADA-B6B2DC5FF9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AC2DC7-0C52-46E7-AB09-E08521E24C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247B3-F18F-4CB6-B372-CD891EBF63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2955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95681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5136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012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0163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65403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4860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0</Words>
  <Application>Microsoft Office PowerPoint</Application>
  <PresentationFormat>宽屏</PresentationFormat>
  <Paragraphs>0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 丹丹</dc:creator>
  <cp:lastModifiedBy>王 丹丹</cp:lastModifiedBy>
  <cp:revision>1</cp:revision>
  <dcterms:created xsi:type="dcterms:W3CDTF">2020-05-20T08:10:37Z</dcterms:created>
  <dcterms:modified xsi:type="dcterms:W3CDTF">2020-05-20T08:37:22Z</dcterms:modified>
</cp:coreProperties>
</file>