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デスクトップアプリの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15616" y="1700808"/>
            <a:ext cx="6570730" cy="4365485"/>
            <a:chOff x="1196625" y="1583795"/>
            <a:chExt cx="6570730" cy="4365485"/>
          </a:xfrm>
        </p:grpSpPr>
        <p:sp>
          <p:nvSpPr>
            <p:cNvPr id="6" name="正方形/長方形 5"/>
            <p:cNvSpPr/>
            <p:nvPr/>
          </p:nvSpPr>
          <p:spPr>
            <a:xfrm>
              <a:off x="1196625" y="1583795"/>
              <a:ext cx="6570730" cy="4365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96625" y="1583796"/>
              <a:ext cx="6570730" cy="270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96625" y="1833484"/>
              <a:ext cx="6570730" cy="2700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/>
                  </a:solidFill>
                </a:rPr>
                <a:t>Menu</a:t>
              </a:r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96625" y="2102969"/>
              <a:ext cx="6570729" cy="2700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2"/>
                  </a:solidFill>
                </a:rPr>
                <a:t>Tool bar</a:t>
              </a:r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96625" y="2372999"/>
              <a:ext cx="1215135" cy="3576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2"/>
                  </a:solidFill>
                </a:rPr>
                <a:t>Tool 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2"/>
                  </a:solidFill>
                </a:rPr>
                <a:t>window</a:t>
              </a:r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11759" y="2373000"/>
              <a:ext cx="5355595" cy="26761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2"/>
                  </a:solidFill>
                </a:rPr>
                <a:t>Tool </a:t>
              </a:r>
              <a:r>
                <a:rPr lang="en-US" altLang="ja-JP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dirty="0" smtClean="0">
                  <a:solidFill>
                    <a:schemeClr val="tx2"/>
                  </a:solidFill>
                </a:rPr>
                <a:t>window</a:t>
              </a:r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00363" y="5049180"/>
              <a:ext cx="5366991" cy="9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2"/>
                  </a:solidFill>
                </a:rPr>
                <a:t>Tool </a:t>
              </a:r>
              <a:r>
                <a:rPr lang="en-US" altLang="ja-JP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dirty="0" smtClean="0">
                  <a:solidFill>
                    <a:schemeClr val="tx2"/>
                  </a:solidFill>
                </a:rPr>
                <a:t>window</a:t>
              </a:r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6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デスクトップアプリのGUI構成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デスクトップアプリのGUI構成</dc:title>
  <dc:creator>Odan Tomohiro</dc:creator>
  <cp:lastModifiedBy>Mamezou Co., Ltd.</cp:lastModifiedBy>
  <cp:revision>1</cp:revision>
  <dcterms:created xsi:type="dcterms:W3CDTF">2019-03-25T03:22:58Z</dcterms:created>
  <dcterms:modified xsi:type="dcterms:W3CDTF">2019-03-25T03:24:09Z</dcterms:modified>
</cp:coreProperties>
</file>