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2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>
            <a:off x="191081" y="4902980"/>
            <a:ext cx="3294288" cy="1622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49810" y="630273"/>
            <a:ext cx="8814678" cy="3950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349261" y="1700808"/>
            <a:ext cx="8327195" cy="2736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accent2"/>
                </a:solidFill>
              </a:rPr>
              <a:t>GitLab</a:t>
            </a: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CI Runner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81" y="148680"/>
            <a:ext cx="765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</a:t>
            </a:r>
            <a:r>
              <a:rPr kumimoji="1"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1:GitHub</a:t>
            </a:r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にある成果物を</a:t>
            </a:r>
            <a:r>
              <a:rPr kumimoji="1" lang="en-US" altLang="ja-JP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Gitlab</a:t>
            </a:r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の仮想マシン上で実行するパイプライン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95536" y="5065439"/>
            <a:ext cx="1152128" cy="1387897"/>
            <a:chOff x="683568" y="4685654"/>
            <a:chExt cx="1152128" cy="1387897"/>
          </a:xfrm>
        </p:grpSpPr>
        <p:sp>
          <p:nvSpPr>
            <p:cNvPr id="27" name="フローチャート : 磁気ディスク 26"/>
            <p:cNvSpPr/>
            <p:nvPr/>
          </p:nvSpPr>
          <p:spPr>
            <a:xfrm>
              <a:off x="683568" y="5065439"/>
              <a:ext cx="1152128" cy="100811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5598" y="4685654"/>
              <a:ext cx="89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u="sng" dirty="0" smtClean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Tabby</a:t>
              </a:r>
              <a:endParaRPr kumimoji="1"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1617409" y="5065439"/>
            <a:ext cx="1736689" cy="1387897"/>
            <a:chOff x="6649472" y="4685654"/>
            <a:chExt cx="1736689" cy="1387897"/>
          </a:xfrm>
        </p:grpSpPr>
        <p:sp>
          <p:nvSpPr>
            <p:cNvPr id="30" name="フローチャート : 磁気ディスク 29"/>
            <p:cNvSpPr/>
            <p:nvPr/>
          </p:nvSpPr>
          <p:spPr>
            <a:xfrm>
              <a:off x="6941753" y="5065439"/>
              <a:ext cx="1152128" cy="1008112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649472" y="4685654"/>
              <a:ext cx="1736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u="sng" dirty="0" smtClean="0">
                  <a:solidFill>
                    <a:schemeClr val="accent6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Tabby-e2etest</a:t>
              </a:r>
              <a:endParaRPr kumimoji="1" lang="ja-JP" altLang="en-US" sz="1400" b="1" u="sng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7741203" y="630272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devmng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491026" y="697921"/>
            <a:ext cx="8004910" cy="874341"/>
            <a:chOff x="491026" y="697921"/>
            <a:chExt cx="8004910" cy="874341"/>
          </a:xfrm>
        </p:grpSpPr>
        <p:sp>
          <p:nvSpPr>
            <p:cNvPr id="34" name="ホームベース 33"/>
            <p:cNvSpPr/>
            <p:nvPr/>
          </p:nvSpPr>
          <p:spPr>
            <a:xfrm>
              <a:off x="491026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uild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ホームベース 34"/>
            <p:cNvSpPr/>
            <p:nvPr/>
          </p:nvSpPr>
          <p:spPr>
            <a:xfrm>
              <a:off x="2507250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ホームベース 35"/>
            <p:cNvSpPr/>
            <p:nvPr/>
          </p:nvSpPr>
          <p:spPr>
            <a:xfrm>
              <a:off x="4523474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ホームベース 36"/>
            <p:cNvSpPr/>
            <p:nvPr/>
          </p:nvSpPr>
          <p:spPr>
            <a:xfrm>
              <a:off x="6539698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E2E Test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995737" y="697921"/>
              <a:ext cx="89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u="sng" dirty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</a:t>
              </a:r>
              <a:r>
                <a:rPr kumimoji="1" lang="en-US" altLang="ja-JP" sz="1400" b="1" u="sng" dirty="0" smtClean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tage</a:t>
              </a:r>
              <a:endParaRPr kumimoji="1" lang="ja-JP" altLang="en-US" sz="1400" b="1" u="sng" dirty="0">
                <a:solidFill>
                  <a:schemeClr val="accent3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499263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507250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523474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539698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659304" y="2204864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ローチャート : 代替処理 43"/>
          <p:cNvSpPr/>
          <p:nvPr/>
        </p:nvSpPr>
        <p:spPr>
          <a:xfrm>
            <a:off x="659304" y="2941975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 Tabby 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ローチャート : 代替処理 44"/>
          <p:cNvSpPr/>
          <p:nvPr/>
        </p:nvSpPr>
        <p:spPr>
          <a:xfrm>
            <a:off x="2667291" y="2215044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 test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フローチャート : 代替処理 45"/>
          <p:cNvSpPr/>
          <p:nvPr/>
        </p:nvSpPr>
        <p:spPr>
          <a:xfrm>
            <a:off x="4683514" y="2220359"/>
            <a:ext cx="1520405" cy="518793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 : 代替処理 46"/>
          <p:cNvSpPr/>
          <p:nvPr/>
        </p:nvSpPr>
        <p:spPr>
          <a:xfrm>
            <a:off x="6723743" y="2220359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フローチャート : 代替処理 47"/>
          <p:cNvSpPr/>
          <p:nvPr/>
        </p:nvSpPr>
        <p:spPr>
          <a:xfrm>
            <a:off x="6723742" y="2960948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Login test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/>
          <p:cNvCxnSpPr>
            <a:stCxn id="43" idx="2"/>
            <a:endCxn id="44" idx="0"/>
          </p:cNvCxnSpPr>
          <p:nvPr/>
        </p:nvCxnSpPr>
        <p:spPr>
          <a:xfrm>
            <a:off x="1419507" y="2600908"/>
            <a:ext cx="0" cy="341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7" idx="2"/>
            <a:endCxn id="48" idx="0"/>
          </p:cNvCxnSpPr>
          <p:nvPr/>
        </p:nvCxnSpPr>
        <p:spPr>
          <a:xfrm flipH="1">
            <a:off x="7483945" y="2616403"/>
            <a:ext cx="1" cy="34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9497" y="4015430"/>
            <a:ext cx="2096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トリガー：</a:t>
            </a:r>
            <a:r>
              <a:rPr lang="en-US" altLang="ja-JP" sz="1400" dirty="0" smtClean="0"/>
              <a:t>Master</a:t>
            </a:r>
            <a:r>
              <a:rPr lang="ja-JP" altLang="en-US" sz="1400" dirty="0" smtClean="0"/>
              <a:t>への</a:t>
            </a:r>
            <a:r>
              <a:rPr kumimoji="1" lang="en-US" altLang="ja-JP" sz="1400" dirty="0" smtClean="0"/>
              <a:t>Push</a:t>
            </a:r>
            <a:endParaRPr kumimoji="1" lang="ja-JP" altLang="en-US" sz="1400" dirty="0"/>
          </a:p>
        </p:txBody>
      </p:sp>
      <p:sp>
        <p:nvSpPr>
          <p:cNvPr id="52" name="直方体 51"/>
          <p:cNvSpPr/>
          <p:nvPr/>
        </p:nvSpPr>
        <p:spPr>
          <a:xfrm>
            <a:off x="563839" y="3686585"/>
            <a:ext cx="1611286" cy="657691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</a:rPr>
              <a:t>Container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29497" y="3646098"/>
            <a:ext cx="371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実行環境はコンテナで実現する</a:t>
            </a:r>
            <a:endParaRPr kumimoji="1" lang="ja-JP" altLang="en-US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5052805" y="4902980"/>
            <a:ext cx="2789106" cy="1602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808679" y="5024209"/>
            <a:ext cx="105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prodev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39"/>
          <p:cNvCxnSpPr>
            <a:stCxn id="59" idx="2"/>
            <a:endCxn id="27" idx="3"/>
          </p:cNvCxnSpPr>
          <p:nvPr/>
        </p:nvCxnSpPr>
        <p:spPr>
          <a:xfrm rot="5400000" flipH="1">
            <a:off x="3683469" y="3741467"/>
            <a:ext cx="52020" cy="5475758"/>
          </a:xfrm>
          <a:prstGeom prst="bentConnector3">
            <a:avLst>
              <a:gd name="adj1" fmla="val -43944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39"/>
          <p:cNvCxnSpPr>
            <a:stCxn id="59" idx="2"/>
            <a:endCxn id="30" idx="3"/>
          </p:cNvCxnSpPr>
          <p:nvPr/>
        </p:nvCxnSpPr>
        <p:spPr>
          <a:xfrm rot="5400000" flipH="1">
            <a:off x="4440546" y="4498544"/>
            <a:ext cx="52020" cy="3961604"/>
          </a:xfrm>
          <a:prstGeom prst="bentConnector3">
            <a:avLst>
              <a:gd name="adj1" fmla="val -43944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29653" y="626106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Git</a:t>
            </a:r>
            <a:r>
              <a:rPr kumimoji="1" lang="en-US" altLang="ja-JP" sz="1400" dirty="0" smtClean="0"/>
              <a:t> Push</a:t>
            </a:r>
            <a:endParaRPr kumimoji="1" lang="ja-JP" altLang="en-US" sz="1400" dirty="0"/>
          </a:p>
        </p:txBody>
      </p:sp>
      <p:sp>
        <p:nvSpPr>
          <p:cNvPr id="56" name="正方形/長方形 55"/>
          <p:cNvSpPr/>
          <p:nvPr/>
        </p:nvSpPr>
        <p:spPr>
          <a:xfrm>
            <a:off x="225883" y="4880193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矢印コネクタ 56"/>
          <p:cNvCxnSpPr>
            <a:stCxn id="55" idx="3"/>
            <a:endCxn id="59" idx="1"/>
          </p:cNvCxnSpPr>
          <p:nvPr/>
        </p:nvCxnSpPr>
        <p:spPr>
          <a:xfrm flipV="1">
            <a:off x="3485369" y="5704168"/>
            <a:ext cx="1567436" cy="99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729653" y="525471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Git</a:t>
            </a:r>
            <a:r>
              <a:rPr kumimoji="1" lang="en-US" altLang="ja-JP" sz="1400" dirty="0" smtClean="0"/>
              <a:t> Clone</a:t>
            </a:r>
            <a:endParaRPr kumimoji="1" lang="ja-JP" altLang="en-US" sz="1400" dirty="0"/>
          </a:p>
        </p:txBody>
      </p:sp>
      <p:cxnSp>
        <p:nvCxnSpPr>
          <p:cNvPr id="63" name="直線矢印コネクタ 62"/>
          <p:cNvCxnSpPr>
            <a:stCxn id="55" idx="0"/>
          </p:cNvCxnSpPr>
          <p:nvPr/>
        </p:nvCxnSpPr>
        <p:spPr>
          <a:xfrm flipV="1">
            <a:off x="1838225" y="4581129"/>
            <a:ext cx="0" cy="3218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922921" y="458112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Git</a:t>
            </a:r>
            <a:r>
              <a:rPr kumimoji="1" lang="en-US" altLang="ja-JP" sz="1400" dirty="0" smtClean="0"/>
              <a:t> Clone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66683" y="1700808"/>
            <a:ext cx="89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Job</a:t>
            </a:r>
            <a:endParaRPr kumimoji="1" lang="ja-JP" altLang="en-US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字 1"/>
          <p:cNvSpPr/>
          <p:nvPr/>
        </p:nvSpPr>
        <p:spPr>
          <a:xfrm rot="5400000">
            <a:off x="1600233" y="-788464"/>
            <a:ext cx="5904656" cy="8722960"/>
          </a:xfrm>
          <a:prstGeom prst="corner">
            <a:avLst>
              <a:gd name="adj1" fmla="val 52978"/>
              <a:gd name="adj2" fmla="val 659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349261" y="1700808"/>
            <a:ext cx="8327195" cy="2736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accent2"/>
                </a:solidFill>
              </a:rPr>
              <a:t>GitLab</a:t>
            </a: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CI Runner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81" y="148680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Step2:Gitlab</a:t>
            </a:r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の仮想マシン上で実行するパイプライン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95536" y="4746134"/>
            <a:ext cx="1152128" cy="1443568"/>
            <a:chOff x="683568" y="4629983"/>
            <a:chExt cx="1152128" cy="1443568"/>
          </a:xfrm>
        </p:grpSpPr>
        <p:sp>
          <p:nvSpPr>
            <p:cNvPr id="27" name="フローチャート : 磁気ディスク 26"/>
            <p:cNvSpPr/>
            <p:nvPr/>
          </p:nvSpPr>
          <p:spPr>
            <a:xfrm>
              <a:off x="683568" y="5065439"/>
              <a:ext cx="1152128" cy="100811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5598" y="4629983"/>
              <a:ext cx="89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u="sng" dirty="0" smtClean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Tabby</a:t>
              </a:r>
              <a:endParaRPr kumimoji="1"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1617409" y="4746134"/>
            <a:ext cx="1736689" cy="1443568"/>
            <a:chOff x="6649472" y="4629983"/>
            <a:chExt cx="1736689" cy="1443568"/>
          </a:xfrm>
        </p:grpSpPr>
        <p:sp>
          <p:nvSpPr>
            <p:cNvPr id="30" name="フローチャート : 磁気ディスク 29"/>
            <p:cNvSpPr/>
            <p:nvPr/>
          </p:nvSpPr>
          <p:spPr>
            <a:xfrm>
              <a:off x="6941753" y="5065439"/>
              <a:ext cx="1152128" cy="1008112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649472" y="4629983"/>
              <a:ext cx="1736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u="sng" dirty="0" smtClean="0">
                  <a:solidFill>
                    <a:schemeClr val="accent6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Tabby-e2etest</a:t>
              </a:r>
              <a:endParaRPr kumimoji="1" lang="ja-JP" altLang="en-US" sz="1400" b="1" u="sng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7741203" y="630272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devmng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491026" y="697921"/>
            <a:ext cx="8004910" cy="874341"/>
            <a:chOff x="491026" y="697921"/>
            <a:chExt cx="8004910" cy="874341"/>
          </a:xfrm>
        </p:grpSpPr>
        <p:sp>
          <p:nvSpPr>
            <p:cNvPr id="34" name="ホームベース 33"/>
            <p:cNvSpPr/>
            <p:nvPr/>
          </p:nvSpPr>
          <p:spPr>
            <a:xfrm>
              <a:off x="491026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uild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ホームベース 34"/>
            <p:cNvSpPr/>
            <p:nvPr/>
          </p:nvSpPr>
          <p:spPr>
            <a:xfrm>
              <a:off x="2507250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ホームベース 35"/>
            <p:cNvSpPr/>
            <p:nvPr/>
          </p:nvSpPr>
          <p:spPr>
            <a:xfrm>
              <a:off x="4523474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ホームベース 36"/>
            <p:cNvSpPr/>
            <p:nvPr/>
          </p:nvSpPr>
          <p:spPr>
            <a:xfrm>
              <a:off x="6539698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E2E Test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995737" y="697921"/>
              <a:ext cx="89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u="sng" dirty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</a:t>
              </a:r>
              <a:r>
                <a:rPr kumimoji="1" lang="en-US" altLang="ja-JP" sz="1400" b="1" u="sng" dirty="0" smtClean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tage</a:t>
              </a:r>
              <a:endParaRPr kumimoji="1" lang="ja-JP" altLang="en-US" sz="1400" b="1" u="sng" dirty="0">
                <a:solidFill>
                  <a:schemeClr val="accent3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499263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507250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523474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539698" y="2060848"/>
            <a:ext cx="1840489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659304" y="2204864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ローチャート : 代替処理 43"/>
          <p:cNvSpPr/>
          <p:nvPr/>
        </p:nvSpPr>
        <p:spPr>
          <a:xfrm>
            <a:off x="659304" y="2941975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 Tabby 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ローチャート : 代替処理 44"/>
          <p:cNvSpPr/>
          <p:nvPr/>
        </p:nvSpPr>
        <p:spPr>
          <a:xfrm>
            <a:off x="2667291" y="2215044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Unit test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フローチャート : 代替処理 45"/>
          <p:cNvSpPr/>
          <p:nvPr/>
        </p:nvSpPr>
        <p:spPr>
          <a:xfrm>
            <a:off x="4683514" y="2220359"/>
            <a:ext cx="1520405" cy="518793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 : 代替処理 46"/>
          <p:cNvSpPr/>
          <p:nvPr/>
        </p:nvSpPr>
        <p:spPr>
          <a:xfrm>
            <a:off x="6723743" y="2220359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フローチャート : 代替処理 47"/>
          <p:cNvSpPr/>
          <p:nvPr/>
        </p:nvSpPr>
        <p:spPr>
          <a:xfrm>
            <a:off x="6723742" y="2960948"/>
            <a:ext cx="1520405" cy="396044"/>
          </a:xfrm>
          <a:prstGeom prst="flowChartAlternateProcess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Login test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/>
          <p:cNvCxnSpPr>
            <a:stCxn id="43" idx="2"/>
            <a:endCxn id="44" idx="0"/>
          </p:cNvCxnSpPr>
          <p:nvPr/>
        </p:nvCxnSpPr>
        <p:spPr>
          <a:xfrm>
            <a:off x="1419507" y="2600908"/>
            <a:ext cx="0" cy="341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7" idx="2"/>
            <a:endCxn id="48" idx="0"/>
          </p:cNvCxnSpPr>
          <p:nvPr/>
        </p:nvCxnSpPr>
        <p:spPr>
          <a:xfrm flipH="1">
            <a:off x="7483945" y="2616403"/>
            <a:ext cx="1" cy="34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9497" y="40154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トリガー：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Master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直方体 51"/>
          <p:cNvSpPr/>
          <p:nvPr/>
        </p:nvSpPr>
        <p:spPr>
          <a:xfrm>
            <a:off x="563839" y="3686585"/>
            <a:ext cx="1611286" cy="657691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</a:rPr>
              <a:t>Container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29497" y="3646098"/>
            <a:ext cx="371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実行環境はコンテナで実現する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052805" y="4821550"/>
            <a:ext cx="2789106" cy="1487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808679" y="4741626"/>
            <a:ext cx="105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prodev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39"/>
          <p:cNvCxnSpPr>
            <a:stCxn id="59" idx="2"/>
            <a:endCxn id="27" idx="3"/>
          </p:cNvCxnSpPr>
          <p:nvPr/>
        </p:nvCxnSpPr>
        <p:spPr>
          <a:xfrm rot="5400000" flipH="1">
            <a:off x="3649670" y="3511632"/>
            <a:ext cx="119617" cy="5475758"/>
          </a:xfrm>
          <a:prstGeom prst="bentConnector3">
            <a:avLst>
              <a:gd name="adj1" fmla="val -33076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39"/>
          <p:cNvCxnSpPr>
            <a:stCxn id="59" idx="2"/>
            <a:endCxn id="30" idx="3"/>
          </p:cNvCxnSpPr>
          <p:nvPr/>
        </p:nvCxnSpPr>
        <p:spPr>
          <a:xfrm rot="5400000" flipH="1">
            <a:off x="4406747" y="4268709"/>
            <a:ext cx="119617" cy="3961604"/>
          </a:xfrm>
          <a:prstGeom prst="bentConnector3">
            <a:avLst>
              <a:gd name="adj1" fmla="val -33076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29653" y="626106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Push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354098" y="5624042"/>
            <a:ext cx="1698707" cy="1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3729653" y="525471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Clone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66683" y="1700808"/>
            <a:ext cx="89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Job</a:t>
            </a:r>
            <a:endParaRPr kumimoji="1" lang="ja-JP" altLang="en-US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9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149810" y="672161"/>
            <a:ext cx="4494197" cy="3908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81" y="148680"/>
            <a:ext cx="89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Step3:Gitlab</a:t>
            </a:r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の仮想マシン→ホストマシン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→デプロイの仮想マシン上で実行するパイプライン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672161"/>
            <a:ext cx="3600400" cy="3908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47864" y="713309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devmng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34071" y="759412"/>
            <a:ext cx="1033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deploy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63706" y="5086372"/>
            <a:ext cx="5823084" cy="1573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70296" y="6382682"/>
            <a:ext cx="1422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Host(windows)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23528" y="697921"/>
            <a:ext cx="3898367" cy="874341"/>
            <a:chOff x="491026" y="697921"/>
            <a:chExt cx="8004910" cy="874341"/>
          </a:xfrm>
        </p:grpSpPr>
        <p:sp>
          <p:nvSpPr>
            <p:cNvPr id="16" name="ホームベース 15"/>
            <p:cNvSpPr/>
            <p:nvPr/>
          </p:nvSpPr>
          <p:spPr>
            <a:xfrm>
              <a:off x="491026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uild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ホームベース 16"/>
            <p:cNvSpPr/>
            <p:nvPr/>
          </p:nvSpPr>
          <p:spPr>
            <a:xfrm>
              <a:off x="2507250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ホームベース 17"/>
            <p:cNvSpPr/>
            <p:nvPr/>
          </p:nvSpPr>
          <p:spPr>
            <a:xfrm>
              <a:off x="4523474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ホームベース 18"/>
            <p:cNvSpPr/>
            <p:nvPr/>
          </p:nvSpPr>
          <p:spPr>
            <a:xfrm>
              <a:off x="6539698" y="1052736"/>
              <a:ext cx="1956238" cy="519526"/>
            </a:xfrm>
            <a:prstGeom prst="homePlate">
              <a:avLst>
                <a:gd name="adj" fmla="val 1983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E2E Test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482841" y="697921"/>
              <a:ext cx="192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u="sng" dirty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</a:t>
              </a:r>
              <a:r>
                <a:rPr kumimoji="1" lang="en-US" altLang="ja-JP" sz="1400" b="1" u="sng" dirty="0" smtClean="0">
                  <a:solidFill>
                    <a:schemeClr val="accent3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tage</a:t>
              </a:r>
              <a:endParaRPr kumimoji="1" lang="ja-JP" altLang="en-US" sz="1400" b="1" u="sng" dirty="0">
                <a:solidFill>
                  <a:schemeClr val="accent3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" name="直方体 23"/>
          <p:cNvSpPr/>
          <p:nvPr/>
        </p:nvSpPr>
        <p:spPr>
          <a:xfrm>
            <a:off x="3516181" y="5538063"/>
            <a:ext cx="1611286" cy="79580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</a:rPr>
              <a:t>Gitlab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 CI</a:t>
            </a:r>
          </a:p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Runner shell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直線矢印コネクタ 25"/>
          <p:cNvCxnSpPr>
            <a:stCxn id="19" idx="2"/>
          </p:cNvCxnSpPr>
          <p:nvPr/>
        </p:nvCxnSpPr>
        <p:spPr>
          <a:xfrm>
            <a:off x="3694033" y="1572262"/>
            <a:ext cx="13871" cy="3872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5"/>
            <a:endCxn id="10" idx="2"/>
          </p:cNvCxnSpPr>
          <p:nvPr/>
        </p:nvCxnSpPr>
        <p:spPr>
          <a:xfrm flipV="1">
            <a:off x="5127467" y="4581128"/>
            <a:ext cx="1964813" cy="12553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775882" y="5839935"/>
            <a:ext cx="97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provision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91265" y="465619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Code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94033" y="1844824"/>
            <a:ext cx="130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Start Runner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49261" y="1700808"/>
            <a:ext cx="2782579" cy="2736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accent2"/>
                </a:solidFill>
              </a:rPr>
              <a:t>GitLab</a:t>
            </a: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CI Runner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1" name="直方体 20"/>
          <p:cNvSpPr/>
          <p:nvPr/>
        </p:nvSpPr>
        <p:spPr>
          <a:xfrm>
            <a:off x="785622" y="2626644"/>
            <a:ext cx="1611286" cy="795806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2"/>
                </a:solidFill>
              </a:rPr>
              <a:t>Container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" name="直方体 38"/>
          <p:cNvSpPr/>
          <p:nvPr/>
        </p:nvSpPr>
        <p:spPr>
          <a:xfrm>
            <a:off x="6295656" y="2273006"/>
            <a:ext cx="1611286" cy="79580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tabby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rot="10800000" flipV="1">
            <a:off x="5127469" y="4581128"/>
            <a:ext cx="1695559" cy="1080120"/>
          </a:xfrm>
          <a:prstGeom prst="bentConnector3">
            <a:avLst>
              <a:gd name="adj1" fmla="val 177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357162" y="5260558"/>
            <a:ext cx="114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Portfoward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>
            <a:endCxn id="24" idx="0"/>
          </p:cNvCxnSpPr>
          <p:nvPr/>
        </p:nvCxnSpPr>
        <p:spPr>
          <a:xfrm>
            <a:off x="4421300" y="4581128"/>
            <a:ext cx="0" cy="9569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26710" y="5053826"/>
            <a:ext cx="2789106" cy="1614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82584" y="5070309"/>
            <a:ext cx="105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prodev</a:t>
            </a:r>
            <a:r>
              <a:rPr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ja-JP" altLang="en-US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/>
          <p:cNvCxnSpPr>
            <a:stCxn id="48" idx="0"/>
          </p:cNvCxnSpPr>
          <p:nvPr/>
        </p:nvCxnSpPr>
        <p:spPr>
          <a:xfrm flipV="1">
            <a:off x="1521263" y="4581128"/>
            <a:ext cx="0" cy="472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499141" y="4751818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Host access &amp; e2e test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470296" y="5260558"/>
            <a:ext cx="1309574" cy="977214"/>
          </a:xfrm>
          <a:prstGeom prst="wedgeRectCallout">
            <a:avLst>
              <a:gd name="adj1" fmla="val -63283"/>
              <a:gd name="adj2" fmla="val -121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Settler</a:t>
            </a:r>
            <a:r>
              <a:rPr lang="ja-JP" altLang="en-US" sz="1400" dirty="0" smtClean="0">
                <a:solidFill>
                  <a:schemeClr val="accent1"/>
                </a:solidFill>
              </a:rPr>
              <a:t>の</a:t>
            </a:r>
            <a:endParaRPr lang="en-US" altLang="ja-JP" sz="1400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accent1"/>
                </a:solidFill>
              </a:rPr>
              <a:t>テストも</a:t>
            </a:r>
            <a:endParaRPr lang="en-US" altLang="ja-JP" sz="1400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accent1"/>
                </a:solidFill>
              </a:rPr>
              <a:t>いずれは</a:t>
            </a:r>
            <a:endParaRPr lang="en-US" altLang="ja-JP" sz="1400" dirty="0" smtClean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accent1"/>
                </a:solidFill>
              </a:rPr>
              <a:t>ここで・・・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6262" y="3894056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トリガー：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指定時間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68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176</Words>
  <Application>Microsoft Office PowerPoint</Application>
  <PresentationFormat>画面に合わせる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dandan611</dc:creator>
  <cp:lastModifiedBy>Mamezou Co., Ltd.</cp:lastModifiedBy>
  <cp:revision>10</cp:revision>
  <dcterms:created xsi:type="dcterms:W3CDTF">2018-10-23T06:00:25Z</dcterms:created>
  <dcterms:modified xsi:type="dcterms:W3CDTF">2018-10-23T08:04:35Z</dcterms:modified>
</cp:coreProperties>
</file>