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8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EE274A-83A4-446C-B85E-49FB61CA4FE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C98EA0-F1E9-43E6-B890-DF7B62AFC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app 0.0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4162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You are </a:t>
            </a:r>
            <a:r>
              <a:rPr lang="en-US" sz="2400" dirty="0" smtClean="0"/>
              <a:t>creating a travel application for you and your friends. One </a:t>
            </a:r>
            <a:r>
              <a:rPr lang="en-US" sz="2400" dirty="0" smtClean="0"/>
              <a:t>of the challenges that you are facing is the fact that the spreadsheet that you are using to </a:t>
            </a:r>
            <a:r>
              <a:rPr lang="en-US" sz="2400" dirty="0" smtClean="0"/>
              <a:t>organize is hard to use and not scalable. </a:t>
            </a:r>
            <a:r>
              <a:rPr lang="en-US" sz="2400" dirty="0" smtClean="0"/>
              <a:t>Therefore, you have proposed to flex your new web app building muscles to address this issue. You will be building a </a:t>
            </a:r>
            <a:r>
              <a:rPr lang="en-US" sz="2400" dirty="0" smtClean="0"/>
              <a:t>travel application </a:t>
            </a:r>
            <a:r>
              <a:rPr lang="en-US" sz="2400" dirty="0" smtClean="0"/>
              <a:t>that will allow you and your friends to </a:t>
            </a:r>
            <a:r>
              <a:rPr lang="en-US" sz="2400" dirty="0" smtClean="0"/>
              <a:t>coordinate trips (and</a:t>
            </a:r>
            <a:r>
              <a:rPr lang="en-US" sz="2400" dirty="0" smtClean="0"/>
              <a:t>, become tech millionaires in the process)!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44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Work in project </a:t>
            </a:r>
            <a:r>
              <a:rPr lang="en-US" sz="3600" dirty="0" smtClean="0"/>
              <a:t>teams of 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You must use Flask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200" dirty="0" smtClean="0"/>
              <a:t>You must also use the </a:t>
            </a:r>
            <a:r>
              <a:rPr lang="en-US" sz="3200" dirty="0" smtClean="0"/>
              <a:t>following: </a:t>
            </a:r>
            <a:r>
              <a:rPr lang="en-US" sz="3200" dirty="0" smtClean="0">
                <a:solidFill>
                  <a:srgbClr val="FF0000"/>
                </a:solidFill>
              </a:rPr>
              <a:t>HTML, CSS, </a:t>
            </a:r>
            <a:r>
              <a:rPr lang="en-US" sz="3200" dirty="0" smtClean="0">
                <a:solidFill>
                  <a:srgbClr val="FF0000"/>
                </a:solidFill>
              </a:rPr>
              <a:t>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Use can use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Sqlite3, or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0.0 App </a:t>
            </a:r>
            <a:r>
              <a:rPr lang="en-US" sz="3600" dirty="0" smtClean="0"/>
              <a:t>will be turned </a:t>
            </a:r>
            <a:r>
              <a:rPr lang="en-US" sz="3600" dirty="0" smtClean="0"/>
              <a:t>in by Oct 25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Two </a:t>
            </a:r>
            <a:r>
              <a:rPr lang="en-US" sz="3600" dirty="0" smtClean="0"/>
              <a:t>classes of Lab included: </a:t>
            </a:r>
            <a:r>
              <a:rPr lang="en-US" sz="3200" dirty="0" smtClean="0"/>
              <a:t>10</a:t>
            </a:r>
            <a:r>
              <a:rPr lang="en-US" sz="3200" dirty="0" smtClean="0"/>
              <a:t>/18 </a:t>
            </a:r>
            <a:r>
              <a:rPr lang="en-US" sz="3200" dirty="0" smtClean="0"/>
              <a:t>and </a:t>
            </a:r>
            <a:r>
              <a:rPr lang="en-US" sz="3200" dirty="0" smtClean="0"/>
              <a:t>10/20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22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 Marker 100: </a:t>
            </a:r>
            <a:r>
              <a:rPr lang="en-US" sz="5400" dirty="0"/>
              <a:t>create a </a:t>
            </a:r>
            <a:r>
              <a:rPr lang="en-US" sz="5400" dirty="0" smtClean="0"/>
              <a:t>”Trip”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User must be able to login (“login” page)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After the user logins in, they are taken to a page that displays the trips they are a part of. (we’ll call this the “trips” page)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On the trips page, there should be a button that allows the user to create a trip (“create trip” page)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On the create trip page, users should be allowed to create a </a:t>
            </a:r>
            <a:r>
              <a:rPr lang="en-US" sz="2400" dirty="0" smtClean="0"/>
              <a:t>trip </a:t>
            </a:r>
            <a:r>
              <a:rPr lang="en-US" sz="2400" dirty="0" smtClean="0"/>
              <a:t>with the minimum of the following information </a:t>
            </a:r>
            <a:r>
              <a:rPr lang="en-US" sz="2400" dirty="0" smtClean="0"/>
              <a:t>(trip </a:t>
            </a:r>
            <a:r>
              <a:rPr lang="en-US" sz="2400" dirty="0" smtClean="0"/>
              <a:t>name</a:t>
            </a:r>
            <a:r>
              <a:rPr lang="en-US" sz="2400" dirty="0" smtClean="0"/>
              <a:t>, destination, and ONE friend)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Upon creation, this information must be stored in a </a:t>
            </a:r>
            <a:r>
              <a:rPr lang="en-US" sz="2400" dirty="0" smtClean="0"/>
              <a:t>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1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 Marker 200: Share the Burden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49905"/>
            <a:ext cx="9720073" cy="44035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</a:t>
            </a:r>
            <a:r>
              <a:rPr lang="en-US" sz="3600" dirty="0" smtClean="0"/>
              <a:t>The friend on </a:t>
            </a:r>
            <a:r>
              <a:rPr lang="en-US" sz="3600" dirty="0" smtClean="0"/>
              <a:t>the trip must be a user in the </a:t>
            </a:r>
            <a:r>
              <a:rPr lang="en-US" sz="3600" dirty="0" smtClean="0"/>
              <a:t>system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800" dirty="0" smtClean="0"/>
              <a:t>We recommend adding the friend via your form using a dropdown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smtClean="0"/>
              <a:t>Each </a:t>
            </a:r>
            <a:r>
              <a:rPr lang="en-US" sz="3600" dirty="0"/>
              <a:t>user can see the trips they are a part of on their trips page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800" dirty="0"/>
              <a:t> ONLY need to show the trip name and destination 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The user should be able to delete any trip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You can use any method you want, but we recommend using jQuery to remove elements from the DOM</a:t>
            </a:r>
            <a:r>
              <a:rPr lang="en-US" sz="2800" dirty="0" smtClean="0"/>
              <a:t> and make an ajax call to a method to delete information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3135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58400" cy="1499616"/>
          </a:xfrm>
        </p:spPr>
        <p:txBody>
          <a:bodyPr/>
          <a:lstStyle/>
          <a:p>
            <a:r>
              <a:rPr lang="en-US" smtClean="0"/>
              <a:t>Extra credit!   6 </a:t>
            </a:r>
            <a:r>
              <a:rPr lang="en-US" dirty="0" smtClean="0"/>
              <a:t>points!?!?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Option </a:t>
            </a:r>
            <a:r>
              <a:rPr lang="en-US" sz="3200" dirty="0" smtClean="0"/>
              <a:t>1 (+2)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Signup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Option </a:t>
            </a:r>
            <a:r>
              <a:rPr lang="en-US" sz="3200" dirty="0" smtClean="0"/>
              <a:t>2 (+2)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smtClean="0"/>
              <a:t>Logout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Option 3 (+2)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smtClean="0"/>
              <a:t>Embed google map using an iframe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4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402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Arial</vt:lpstr>
      <vt:lpstr>Integral</vt:lpstr>
      <vt:lpstr>Travel app 0.0</vt:lpstr>
      <vt:lpstr>Background</vt:lpstr>
      <vt:lpstr>Instructions</vt:lpstr>
      <vt:lpstr>Mile Marker 100: create a ”Trip”</vt:lpstr>
      <vt:lpstr>Mile Marker 200: Share the Burden</vt:lpstr>
      <vt:lpstr>Extra credit!   6 points!?!?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Lab</dc:title>
  <dc:creator>Vijay Velagapudi</dc:creator>
  <cp:lastModifiedBy>Carlo Liquido</cp:lastModifiedBy>
  <cp:revision>57</cp:revision>
  <dcterms:created xsi:type="dcterms:W3CDTF">2016-03-13T18:50:35Z</dcterms:created>
  <dcterms:modified xsi:type="dcterms:W3CDTF">2016-10-18T19:04:20Z</dcterms:modified>
</cp:coreProperties>
</file>