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5F63-666C-4CFC-8228-42796C09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E868E-AD18-43D1-95BB-687BC786A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2765C-54FC-419E-B3E1-5869F76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4BBE3-F6AB-46D3-9B32-6E982790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6CE5A-9C8C-457D-8DFD-145B05A1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56DAF-E9BC-45BC-9D2A-09C90C3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38C63-2B8E-4316-B838-AF86CDD9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3AD8A-0F0B-4D3A-B00C-D6337C14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9E3DB-A41D-4D39-90DE-1686ED75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6543B-9829-4485-99B6-6153257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7291E-05F4-40C2-896D-8CB6971E6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18C6D-9E8F-418E-9626-0D53C15A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3D80E-2EB4-464A-B74A-D2100202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9D0B2-6F28-447C-90DC-702D9061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7882B-5DA8-46F5-B252-F669D40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0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FBAE-4591-443F-9501-0278C836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3C335-81EA-4C30-908D-54D73FEF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A178B-699D-45B5-AD7C-CA27CF5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B0FF0-7A5E-46C6-9F54-231F5A9F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93ED1-1432-4356-9747-B1443204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2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7514-208D-4BE0-B4AC-DCF6D90F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60F9C-05CF-47BE-B720-938E1A44E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2A248-16AB-4017-9A3B-76307DF0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65E1D-99AD-47AA-8153-2CE058A0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2AFB8-01C5-45E2-958A-88547F23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DB71-A42E-4717-A5AD-4F6E7050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40849-E93F-46A6-A5D3-FCC233B5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8CF2A-DA2C-4D9F-9EF1-98A5A800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21596-2127-4791-8ADF-68E360DE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BF07E-6C78-46F7-B13F-0E9BEA4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EEBC6-358D-4650-82B6-71AB21D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6E991-0BC1-40FE-B150-00034116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AF2BE-DFED-47DF-AA6A-28412272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314A1-C45D-422F-A2EC-32E389B0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3D16C9-1EB6-41C2-8E97-E67FD4470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8226A-22ED-4D0C-A69B-D19C69B7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DC518-7FE8-45C2-BA09-B304662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7B4D7E-BF8B-4067-801F-8E7B2FAB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F74C2-37F8-401A-97FE-3E69AE4D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22782-5C49-4B96-ABB3-003847E0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662D7-895B-45B1-91D4-68F9B37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8C415-B8AE-4048-A159-13785D3E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607A8B-291F-4551-9BFB-4902F7F7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5572A-3F90-41CB-9358-B79AA28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E07C6-711D-4262-9A26-1AB4B832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90447-4C85-401A-8EEB-0A0487D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0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B413-0741-4F22-AEFE-D8F29C66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F1E8-D23A-48B1-A6D6-325A2FA0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C0A81-466C-4058-8FB4-FC0A46B3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1E64E-3685-4ACD-B4D9-778BD2C6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314C2-BBD3-48E6-A4E0-A04ABD0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F7848-A6CD-4FC5-B4D5-2D26C1B6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8CBD8-7603-4B2A-BCAD-6D2441AE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F5B60-9E84-44DF-8521-7E35F5062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43127-81A1-4DF5-9D76-92899CC6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D9513-842D-414E-86D8-FE474803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77824-CCC8-4CEB-9D8B-836FE4B6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8EC73-F96D-4B91-949C-635A455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4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52843-E019-4849-93F6-135049EF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7F3D5-CA3D-4744-845E-77630A78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399C3-C58A-4E8E-8A14-3D9D0C53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B11B-F5AE-4830-8BCE-309933A4D2F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FCE4-18D5-449A-8759-6A0E0AB38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88EB2-0168-4DA3-9B7C-A75F58C13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296F-A338-4BB8-B62E-833FCB00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5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882B3B-8895-4123-A252-6DA96213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428206"/>
            <a:ext cx="1142206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862EDF-002A-4BB8-AE25-D9ED07C7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58" y="0"/>
            <a:ext cx="10141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9C7933-14D5-4338-9AA7-40FBCE40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385337"/>
            <a:ext cx="890711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13E321-5AFF-4B57-AD4D-D17BCC65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5" y="93306"/>
            <a:ext cx="5410955" cy="55481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05DCB2-706D-4D0D-B1C1-CE25BF5B5B6C}"/>
              </a:ext>
            </a:extLst>
          </p:cNvPr>
          <p:cNvSpPr txBox="1"/>
          <p:nvPr/>
        </p:nvSpPr>
        <p:spPr>
          <a:xfrm>
            <a:off x="6389511" y="2291644"/>
            <a:ext cx="529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下载</a:t>
            </a:r>
            <a:r>
              <a:rPr lang="en-US" altLang="zh-CN"/>
              <a:t>goole</a:t>
            </a:r>
            <a:r>
              <a:rPr lang="zh-CN" altLang="en-US"/>
              <a:t>图像识别网络</a:t>
            </a:r>
            <a:r>
              <a:rPr lang="en-US" altLang="zh-CN"/>
              <a:t>inception-v3</a:t>
            </a:r>
            <a:r>
              <a:rPr lang="zh-CN" altLang="en-US"/>
              <a:t>并查看结构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7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BAC920-2873-4DC2-B166-10636BDF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6" y="299601"/>
            <a:ext cx="697041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B7B924-ECF3-4234-A0DD-D0C288B7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1" y="199574"/>
            <a:ext cx="6944694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DDE075-9B96-4D68-B746-9ADE2E8E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91" y="459344"/>
            <a:ext cx="892617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864BDA-C108-4A17-ADC4-AF867B06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5" y="85258"/>
            <a:ext cx="4163006" cy="3343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92AA88-B631-47C4-8919-1E9035372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93" y="85258"/>
            <a:ext cx="3639058" cy="3353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36AFC1-9DFC-446D-8AC2-1A48F62FB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1" y="132890"/>
            <a:ext cx="3820058" cy="3296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66F20-63FB-4B13-9C78-6709C8AA6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5" y="3532655"/>
            <a:ext cx="4925112" cy="31627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132F94-2B96-4472-B641-F900BDF5D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75" y="3438526"/>
            <a:ext cx="608732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9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dandancat</dc:creator>
  <cp:lastModifiedBy>F Y</cp:lastModifiedBy>
  <cp:revision>4</cp:revision>
  <dcterms:created xsi:type="dcterms:W3CDTF">2019-03-31T09:57:29Z</dcterms:created>
  <dcterms:modified xsi:type="dcterms:W3CDTF">2019-03-31T13:01:57Z</dcterms:modified>
</cp:coreProperties>
</file>