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35" d="100"/>
          <a:sy n="35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C10C-63FF-4D4E-8818-56633D1B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BEA33A-55CC-4EA3-AB4F-D230282F8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90E55D-726F-4083-8D28-E3C42ADB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DE90C-8174-4CFA-8DF0-FA26D380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A0AFC-CA33-4776-822F-E9D42405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75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F0AB3-1AAE-4F48-B65D-CBA1D7FA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70C738-B834-4349-B8F5-E662FFB8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A1E86-1A9A-49B6-9A16-8E494D08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D28B-1FFF-4792-9F30-AEBCA812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8E7B9-1635-4118-8055-560FC18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54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68B3BC-8820-43F5-B6D6-5D9C4103B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7D76CF-E56F-463E-AAA0-CE22498C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AD48A-AD69-4F28-80FA-FC457DD6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A4987-6100-40D7-AFFA-B86AB38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9DDF0-9777-4B6A-8A03-01CE4510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15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9ADEA-E700-4933-B36F-ECB6CAEE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6C7E9-7BE3-423D-8523-0B104840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8529E-63E0-4107-AD44-4EC794E3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9CBB9-4D55-4FEF-A3E2-8F3EAF83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CA78A-A88D-479D-BFF4-3D4A0061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94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E3ED-5F03-4720-8ADB-49EDCEBB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8CE22-A76A-417C-88F4-021F31F2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7B97F-1AFD-4C89-94CB-995A92F5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76F2E-D8D0-4457-8D1D-A8E5148D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9ED11-9346-4714-B725-5E353C1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2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BEE3E-2908-4BB4-800D-3CD44CB7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44376-AFE1-4360-BFAA-BFECF95E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667537-3F57-41BB-A827-9B067B725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91D94-0FA3-4C34-8E3B-41BBA51D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5DC42C-C2A1-422E-98EB-5333EB33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2CA88-3778-4E67-AFD9-A5FA0A3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27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CA5D5-651F-43FA-91DE-2508FDAC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1B724-AA5B-4E10-B59F-856C92DD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21C9C-53E5-4385-926D-D64FB97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6A10D9-0D36-49DA-9388-E8D66A08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BCEA60-AC1F-4492-8D64-DFE02AB55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FBF770-1F8B-4B4B-AAF0-3F782144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5AD11C-259E-4204-99C0-03444B22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AC6A1F-E8FE-4802-B1BF-32D5BDA7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57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D4650-1C07-420D-83CB-B2926D43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0F324-7C22-4329-A633-66135269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EE82F8-2358-4796-842B-0EE6BFDE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A42200-F5C6-49DB-A0D3-1F3E2F86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54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F1939A-2929-4BA0-8F16-9809871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E357D5-2857-4AA7-8078-A2CAD2C9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19F83-C8D4-4E4D-ABE5-09D6638B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0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461E-CF2B-4D75-BB4E-17F887A8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71163-9BC3-427B-BD0F-A8078715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58728-5B2C-4653-A7A0-36F74892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7465E-D615-4166-B4AF-04DE856A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AF73C-793B-45CF-ADC9-885DAFD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8465C6-07E3-4574-BE2C-68DCFEC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16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C2E73-E0D8-4C7B-BE5F-12156096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07249B-1E71-4677-BA3E-4EBA98EFA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86004-1FDB-423D-95BF-302D167F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21E7BA-3CD7-4CDD-BECC-286199F3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6D25AD-70F8-4940-B463-95627D65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18AEB9-2675-43FE-8BF7-F619F2AD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476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4F0972-141F-40EB-B198-D513F278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F8F6F-8DA7-4068-92AA-C644C30A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F1B4D-963A-4B4A-B637-972C0828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E0BB-1E80-4CA9-9963-13C0A334BEE9}" type="datetimeFigureOut">
              <a:rPr lang="es-AR" smtClean="0"/>
              <a:t>7/7/2021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11170-F8A3-4D32-A42F-15B80A15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57215-18A1-4ABC-BAE0-4B37B396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3EE2-7366-4102-98EF-5FAE9530EA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5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1850D9-30C5-40EC-A2AD-DC46FF7D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2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Cruz</dc:creator>
  <cp:lastModifiedBy>Andrea Cruz</cp:lastModifiedBy>
  <cp:revision>1</cp:revision>
  <dcterms:created xsi:type="dcterms:W3CDTF">2021-07-07T07:12:23Z</dcterms:created>
  <dcterms:modified xsi:type="dcterms:W3CDTF">2021-07-07T07:13:00Z</dcterms:modified>
</cp:coreProperties>
</file>