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0" r:id="rId4"/>
    <p:sldId id="257" r:id="rId5"/>
    <p:sldId id="259" r:id="rId6"/>
    <p:sldId id="279" r:id="rId7"/>
    <p:sldId id="280" r:id="rId8"/>
    <p:sldId id="281" r:id="rId9"/>
    <p:sldId id="278" r:id="rId10"/>
    <p:sldId id="262" r:id="rId11"/>
    <p:sldId id="263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58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8" autoAdjust="0"/>
  </p:normalViewPr>
  <p:slideViewPr>
    <p:cSldViewPr snapToGrid="0">
      <p:cViewPr varScale="1">
        <p:scale>
          <a:sx n="67" d="100"/>
          <a:sy n="67" d="100"/>
        </p:scale>
        <p:origin x="-1624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AAC1-DCF8-4058-9637-6A7AFB65D7D8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815D6-A5F1-403D-A26D-87048E5EC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大家好，很荣幸能参与这次分享。感谢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Wd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能提供这个交流的平台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dirty="0" smtClean="0"/>
              <a:t>前面丁老师的分享珠玉在前，我就狗尾续貂了。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我这次分享的主题是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《FIS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在项目中的使用实例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我们公司是一家做技术服务的公司。目前公司的前端开发，全部使用了百度的前端集成解决方案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。效果很不错，在这里推荐给大家。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我这次也会将我司西电微院通的项目作为例子简单介绍下。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5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的调试服务器依赖于用户本地的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php-cgi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环境，所以需要将这两个东西安装到系统中。安装好后加入到环境变量中。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JDK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在命令行模式</a:t>
            </a:r>
            <a:r>
              <a:rPr lang="en-US" altLang="zh-CN" dirty="0" smtClean="0">
                <a:solidFill>
                  <a:schemeClr val="bg1"/>
                </a:solidFill>
              </a:rPr>
              <a:t>CMD,</a:t>
            </a:r>
            <a:r>
              <a:rPr lang="zh-CN" altLang="en-US" dirty="0" smtClean="0">
                <a:solidFill>
                  <a:schemeClr val="bg1"/>
                </a:solidFill>
              </a:rPr>
              <a:t>进入到安装目录下的</a:t>
            </a:r>
            <a:r>
              <a:rPr lang="en-US" altLang="zh-CN" dirty="0" smtClean="0">
                <a:solidFill>
                  <a:schemeClr val="bg1"/>
                </a:solidFill>
              </a:rPr>
              <a:t>jdk1.8.0_45/bin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运行一次</a:t>
            </a:r>
            <a:r>
              <a:rPr lang="en-US" altLang="zh-CN" dirty="0" err="1" smtClean="0">
                <a:solidFill>
                  <a:schemeClr val="bg1"/>
                </a:solidFill>
              </a:rPr>
              <a:t>javac</a:t>
            </a:r>
            <a:r>
              <a:rPr lang="en-US" altLang="zh-CN" dirty="0" smtClean="0">
                <a:solidFill>
                  <a:schemeClr val="bg1"/>
                </a:solidFill>
              </a:rPr>
              <a:t> –v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的配置放到系统环境变量里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err="1" smtClean="0">
                <a:solidFill>
                  <a:schemeClr val="bg1"/>
                </a:solidFill>
              </a:rPr>
              <a:t>php-cgi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为了以后调试本地代码方便，可以采用一些一体化安装包，比如</a:t>
            </a:r>
            <a:r>
              <a:rPr lang="en-US" altLang="zh-CN" dirty="0" smtClean="0">
                <a:solidFill>
                  <a:schemeClr val="bg1"/>
                </a:solidFill>
              </a:rPr>
              <a:t>XAMPP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WAMP</a:t>
            </a:r>
            <a:r>
              <a:rPr lang="zh-CN" altLang="en-US" dirty="0" smtClean="0">
                <a:solidFill>
                  <a:schemeClr val="bg1"/>
                </a:solidFill>
              </a:rPr>
              <a:t>之类的。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我习惯使用</a:t>
            </a:r>
            <a:r>
              <a:rPr lang="en-US" altLang="zh-CN" dirty="0" smtClean="0">
                <a:solidFill>
                  <a:schemeClr val="bg1"/>
                </a:solidFill>
              </a:rPr>
              <a:t>XAMP</a:t>
            </a:r>
            <a:r>
              <a:rPr lang="zh-CN" altLang="en-US" dirty="0" smtClean="0">
                <a:solidFill>
                  <a:schemeClr val="bg1"/>
                </a:solidFill>
              </a:rPr>
              <a:t>了，配置比较方便。所以这里就以</a:t>
            </a:r>
            <a:r>
              <a:rPr lang="en-US" altLang="zh-CN" dirty="0" smtClean="0">
                <a:solidFill>
                  <a:schemeClr val="bg1"/>
                </a:solidFill>
              </a:rPr>
              <a:t>XAMPP</a:t>
            </a:r>
            <a:r>
              <a:rPr lang="zh-CN" altLang="en-US" dirty="0" smtClean="0">
                <a:solidFill>
                  <a:schemeClr val="bg1"/>
                </a:solidFill>
              </a:rPr>
              <a:t>为例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err="1" smtClean="0">
                <a:solidFill>
                  <a:schemeClr val="bg1"/>
                </a:solidFill>
              </a:rPr>
              <a:t>xampp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</a:rPr>
              <a:t>文件夹添加到环境变量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这样的话，</a:t>
            </a:r>
            <a:r>
              <a:rPr lang="en-US" altLang="zh-CN" dirty="0" err="1" smtClean="0">
                <a:solidFill>
                  <a:schemeClr val="bg1"/>
                </a:solidFill>
              </a:rPr>
              <a:t>fis</a:t>
            </a:r>
            <a:r>
              <a:rPr lang="zh-CN" altLang="en-US" dirty="0" smtClean="0">
                <a:solidFill>
                  <a:schemeClr val="bg1"/>
                </a:solidFill>
              </a:rPr>
              <a:t>就能够调用</a:t>
            </a:r>
            <a:r>
              <a:rPr lang="en-US" altLang="zh-CN" dirty="0" smtClean="0">
                <a:solidFill>
                  <a:schemeClr val="bg1"/>
                </a:solidFill>
              </a:rPr>
              <a:t>php-cgi.exe</a:t>
            </a:r>
            <a:r>
              <a:rPr lang="zh-CN" altLang="en-US" dirty="0" smtClean="0">
                <a:solidFill>
                  <a:schemeClr val="bg1"/>
                </a:solidFill>
              </a:rPr>
              <a:t>了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1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好了，我们接着进入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的命令行模式，启动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输入命令</a:t>
            </a:r>
            <a:r>
              <a:rPr lang="en-US" altLang="zh-CN" dirty="0" err="1" smtClean="0"/>
              <a:t>fis</a:t>
            </a:r>
            <a:r>
              <a:rPr lang="en-US" altLang="zh-CN" dirty="0" smtClean="0"/>
              <a:t> server start</a:t>
            </a:r>
          </a:p>
          <a:p>
            <a:r>
              <a:rPr lang="zh-CN" altLang="en-US" dirty="0" smtClean="0"/>
              <a:t>如果检测到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php-cgi</a:t>
            </a:r>
            <a:r>
              <a:rPr lang="zh-CN" altLang="en-US" dirty="0" smtClean="0"/>
              <a:t>支持，说明</a:t>
            </a:r>
            <a:r>
              <a:rPr lang="en-US" altLang="zh-CN" dirty="0" err="1" smtClean="0"/>
              <a:t>fis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安装成功了。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Fis</a:t>
            </a:r>
            <a:r>
              <a:rPr lang="zh-CN" altLang="en-US" dirty="0" smtClean="0"/>
              <a:t>默认占用的是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端口，如果你的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端口有别的用途。可以加上</a:t>
            </a:r>
            <a:r>
              <a:rPr lang="en-US" altLang="zh-CN" dirty="0" smtClean="0"/>
              <a:t>p</a:t>
            </a:r>
            <a:r>
              <a:rPr lang="zh-CN" altLang="en-US" dirty="0" smtClean="0"/>
              <a:t>参数指定某一个端口。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现在，我们看下目录的划分</a:t>
            </a:r>
            <a:endParaRPr lang="en-US" altLang="zh-CN" dirty="0" smtClean="0"/>
          </a:p>
          <a:p>
            <a:r>
              <a:rPr lang="zh-CN" altLang="en-US" dirty="0" smtClean="0"/>
              <a:t>这是根目录的划分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admin</a:t>
            </a:r>
            <a:r>
              <a:rPr lang="zh-CN" altLang="en-US" dirty="0" smtClean="0"/>
              <a:t>呢，是后台管理系统的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xidian</a:t>
            </a:r>
            <a:r>
              <a:rPr lang="zh-CN" altLang="en-US" dirty="0" smtClean="0"/>
              <a:t>呢，是所有的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文件和图片文件、字体文件等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这里呢，通过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统一管理这个项目。</a:t>
            </a:r>
            <a:r>
              <a:rPr lang="en-US" altLang="zh-CN" dirty="0" smtClean="0"/>
              <a:t>fis-conf.js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的配置文件，设定了运行时的参数。通过</a:t>
            </a:r>
            <a:r>
              <a:rPr lang="en-US" altLang="zh-CN" dirty="0" smtClean="0"/>
              <a:t>FIS</a:t>
            </a:r>
            <a:r>
              <a:rPr lang="zh-CN" altLang="en-US" dirty="0" smtClean="0"/>
              <a:t>管理项目文件时，会生成一个静态资源关系表</a:t>
            </a:r>
            <a:r>
              <a:rPr lang="en-US" altLang="zh-CN" dirty="0" err="1" smtClean="0"/>
              <a:t>map.json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这份文件详细记录了项目内的静态资源开发路径、线上路径、资源类型以及 依赖关系 和 资源打包信息，这样，使用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作为编译工具的产品线，就可以将这张表提交给后端或者前端框架。运行时根据组件使用情况来按需加载资源或者资源所在的包，从而提升前端页面运行性能。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4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左上的这张图是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目录的划分。大家有没有注意到下面有红线的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文件夹？这个文件里保存了所有的源代码。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的同级目录都是各个模块。比如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是圈子模块，里面保存的是通过</a:t>
            </a:r>
            <a:r>
              <a:rPr lang="en-US" altLang="zh-CN" dirty="0" smtClean="0"/>
              <a:t>FIS</a:t>
            </a:r>
            <a:r>
              <a:rPr lang="zh-CN" altLang="en-US" dirty="0" smtClean="0"/>
              <a:t>编译前的圈子的新建、编辑、列表和成员审核的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模板。这些模板源代码在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文件夹里面完整的保存了一份。右面这张图就展示了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文件夹的内容。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xidian</a:t>
            </a:r>
            <a:r>
              <a:rPr lang="zh-CN" altLang="en-US" dirty="0" smtClean="0"/>
              <a:t>这个目录的结构与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目录类似。我们直接看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。这里依旧以圈子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为例。这里的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文件夹对应着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文件夹下的同名文件夹。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的子文件夹存放着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模块的几个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模板所需要的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。除了圈子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、评论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、层级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、通知</a:t>
            </a:r>
            <a:r>
              <a:rPr lang="en-US" altLang="zh-CN" dirty="0" smtClean="0"/>
              <a:t>announcement</a:t>
            </a:r>
            <a:r>
              <a:rPr lang="zh-CN" altLang="en-US" dirty="0" smtClean="0"/>
              <a:t>、用户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等几个模块外，</a:t>
            </a:r>
            <a:r>
              <a:rPr lang="en-US" altLang="zh-CN" dirty="0" err="1" smtClean="0"/>
              <a:t>xidian</a:t>
            </a:r>
            <a:r>
              <a:rPr lang="zh-CN" altLang="en-US" dirty="0" smtClean="0"/>
              <a:t>目录有一个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目录。这个目录保存了整个项目所共用的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、图片，第三方库和一些自主研发遮罩、表单验证等组件。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0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接下来，我们看一下</a:t>
            </a:r>
            <a:r>
              <a:rPr lang="en-US" altLang="zh-CN" dirty="0" smtClean="0"/>
              <a:t>fis-conf.js</a:t>
            </a:r>
            <a:r>
              <a:rPr lang="zh-CN" altLang="en-US" dirty="0" smtClean="0"/>
              <a:t>这个配置文件。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3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err="1" smtClean="0"/>
              <a:t>roadmap.path</a:t>
            </a:r>
            <a:r>
              <a:rPr lang="zh-CN" altLang="en-US" dirty="0" smtClean="0"/>
              <a:t>，确定了文件发布到哪儿，怎么发布。文件的 </a:t>
            </a:r>
            <a:r>
              <a:rPr lang="en-US" altLang="zh-CN" dirty="0" smtClean="0"/>
              <a:t>22-24</a:t>
            </a:r>
            <a:r>
              <a:rPr lang="zh-CN" altLang="en-US" dirty="0" smtClean="0"/>
              <a:t>行、</a:t>
            </a:r>
            <a:r>
              <a:rPr lang="en-US" altLang="zh-CN" dirty="0" smtClean="0"/>
              <a:t>40-42</a:t>
            </a:r>
            <a:r>
              <a:rPr lang="zh-CN" altLang="en-US" dirty="0" smtClean="0"/>
              <a:t>行。这里其实就是将文件发布到我们刚才看到的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文件夹和</a:t>
            </a:r>
            <a:r>
              <a:rPr lang="en-US" altLang="zh-CN" dirty="0" err="1" smtClean="0"/>
              <a:t>xidian</a:t>
            </a:r>
            <a:r>
              <a:rPr lang="zh-CN" altLang="en-US" dirty="0" smtClean="0"/>
              <a:t>文件夹的对应位置。大家可以看到，有些规则用了</a:t>
            </a:r>
            <a:r>
              <a:rPr lang="en-US" altLang="zh-CN" dirty="0" err="1" smtClean="0"/>
              <a:t>userHash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useOptimizer</a:t>
            </a:r>
            <a:r>
              <a:rPr lang="zh-CN" altLang="en-US" dirty="0" smtClean="0"/>
              <a:t>。这是什么意思呢？比如</a:t>
            </a:r>
            <a:r>
              <a:rPr lang="en-US" altLang="zh-CN" dirty="0" smtClean="0"/>
              <a:t>17-19</a:t>
            </a:r>
            <a:r>
              <a:rPr lang="zh-CN" altLang="en-US" dirty="0" smtClean="0"/>
              <a:t>行，加上了</a:t>
            </a:r>
            <a:r>
              <a:rPr lang="en-US" altLang="zh-CN" dirty="0" err="1" smtClean="0"/>
              <a:t>useOptimizer:false</a:t>
            </a:r>
            <a:r>
              <a:rPr lang="zh-CN" altLang="en-US" dirty="0" smtClean="0"/>
              <a:t>参数表示，对这些文件不使用优化器。为什么不用优化器呢？因为这些东西可能是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模板共用的一些模板片段。你在这里优化了，以后在用了这个模板片吨的文件里还要优化。没有必要，也容易造成一些性能损耗和莫名其妙的错误。再比如</a:t>
            </a:r>
            <a:r>
              <a:rPr lang="en-US" altLang="zh-CN" dirty="0" smtClean="0"/>
              <a:t>35-37</a:t>
            </a:r>
            <a:r>
              <a:rPr lang="zh-CN" altLang="en-US" dirty="0" smtClean="0"/>
              <a:t>行，加上了</a:t>
            </a:r>
            <a:r>
              <a:rPr lang="en-US" altLang="zh-CN" dirty="0" err="1" smtClean="0"/>
              <a:t>useHash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false</a:t>
            </a:r>
            <a:r>
              <a:rPr lang="zh-CN" altLang="en-US" baseline="0" dirty="0" smtClean="0"/>
              <a:t>这个参数。那么以后</a:t>
            </a:r>
            <a:r>
              <a:rPr lang="en-US" altLang="zh-CN" baseline="0" dirty="0" smtClean="0"/>
              <a:t>portrait.jpg</a:t>
            </a:r>
            <a:r>
              <a:rPr lang="zh-CN" altLang="en-US" baseline="0" dirty="0" smtClean="0"/>
              <a:t>这个文件夹就不会加上</a:t>
            </a:r>
            <a:r>
              <a:rPr lang="en-US" altLang="zh-CN" baseline="0" dirty="0" smtClean="0"/>
              <a:t>md</a:t>
            </a:r>
            <a:r>
              <a:rPr lang="zh-CN" altLang="en-US" baseline="0" dirty="0" smtClean="0"/>
              <a:t>版本号。原来叫什么就是什么。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09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首先大家看到没，这里用的是</a:t>
            </a:r>
            <a:r>
              <a:rPr lang="en-US" altLang="zh-CN" dirty="0" err="1" smtClean="0"/>
              <a:t>fis.config.merge</a:t>
            </a:r>
            <a:r>
              <a:rPr lang="zh-CN" altLang="en-US" dirty="0" smtClean="0"/>
              <a:t>这个东西，其实他是把里面的配置合并进之前的</a:t>
            </a:r>
            <a:r>
              <a:rPr lang="en-US" altLang="zh-CN" dirty="0" err="1" smtClean="0"/>
              <a:t>fis.config.set</a:t>
            </a:r>
            <a:r>
              <a:rPr lang="zh-CN" altLang="en-US" dirty="0" smtClean="0"/>
              <a:t>这个里面。没什么特别的东西，你要是高兴，都写进</a:t>
            </a:r>
            <a:r>
              <a:rPr lang="en-US" altLang="zh-CN" dirty="0" err="1" smtClean="0"/>
              <a:t>fis.config.set</a:t>
            </a:r>
            <a:r>
              <a:rPr lang="zh-CN" altLang="en-US" dirty="0" smtClean="0"/>
              <a:t>里面都行。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然后，我们看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了些什么东西呢。有</a:t>
            </a:r>
            <a:r>
              <a:rPr lang="en-US" altLang="zh-CN" dirty="0" smtClean="0"/>
              <a:t>pack</a:t>
            </a:r>
            <a:r>
              <a:rPr lang="zh-CN" altLang="en-US" dirty="0" smtClean="0"/>
              <a:t>，这个是以后对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-p</a:t>
            </a:r>
            <a:r>
              <a:rPr lang="zh-CN" altLang="en-US" dirty="0" smtClean="0"/>
              <a:t>参数时，把一些文件打包。比如可以将</a:t>
            </a:r>
            <a:r>
              <a:rPr lang="en-US" altLang="zh-CN" dirty="0" smtClean="0"/>
              <a:t>select2.css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select2-bootstrap.css</a:t>
            </a:r>
            <a:r>
              <a:rPr lang="zh-CN" altLang="en-US" dirty="0" smtClean="0"/>
              <a:t>两个文件打包进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select2.css</a:t>
            </a:r>
            <a:r>
              <a:rPr lang="zh-CN" altLang="en-US" dirty="0" smtClean="0"/>
              <a:t>这个文件。</a:t>
            </a:r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这个配置，里面的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指定了那些文件是需要通过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文件处理的。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配置，指定了采用</a:t>
            </a:r>
            <a:r>
              <a:rPr lang="en-US" altLang="zh-CN" dirty="0" err="1" smtClean="0"/>
              <a:t>htmlmin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的优化器。这里注意了啊，这里的</a:t>
            </a:r>
            <a:r>
              <a:rPr lang="en-US" altLang="zh-CN" dirty="0" err="1" smtClean="0"/>
              <a:t>htmlmin</a:t>
            </a:r>
            <a:r>
              <a:rPr lang="zh-CN" altLang="en-US" dirty="0" smtClean="0"/>
              <a:t>，实际上是</a:t>
            </a:r>
            <a:r>
              <a:rPr lang="en-US" altLang="zh-CN" dirty="0" err="1" smtClean="0"/>
              <a:t>fis</a:t>
            </a:r>
            <a:r>
              <a:rPr lang="en-US" altLang="zh-CN" dirty="0" smtClean="0"/>
              <a:t>-optimizer-</a:t>
            </a:r>
            <a:r>
              <a:rPr lang="en-US" altLang="zh-CN" dirty="0" err="1" smtClean="0"/>
              <a:t>htmlmin</a:t>
            </a:r>
            <a:r>
              <a:rPr lang="zh-CN" altLang="en-US" dirty="0" smtClean="0"/>
              <a:t>这个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下面的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，我们具体说一下。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8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我们看一下这个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。这里配置了优化器</a:t>
            </a:r>
            <a:r>
              <a:rPr lang="en-US" altLang="zh-CN" dirty="0" err="1" smtClean="0"/>
              <a:t>htmlmin</a:t>
            </a:r>
            <a:r>
              <a:rPr lang="zh-CN" altLang="en-US" dirty="0" smtClean="0"/>
              <a:t>。特别注意到</a:t>
            </a:r>
            <a:r>
              <a:rPr lang="en-US" altLang="zh-CN" dirty="0" smtClean="0"/>
              <a:t>94-96</a:t>
            </a:r>
            <a:r>
              <a:rPr lang="zh-CN" altLang="en-US" dirty="0" smtClean="0"/>
              <a:t>这三行。因为我们用的是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这个模板引擎。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里面我们配置了用成对出现的大括号表示模板逻辑。如果不加这一行，那么当我们处理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属性的时候，就会被优化掉。丢逻辑。所以，还是悠着点儿，加上这个东东。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48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这里呢，我们以创建圈子为例讲一下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的文件引用。这是创建圈子的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模板的一部分。我们这里观察第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</a:t>
            </a:r>
            <a:r>
              <a:rPr lang="zh-CN" altLang="en-US" dirty="0" smtClean="0"/>
              <a:t>行，这里通过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标签引用其他的</a:t>
            </a:r>
            <a:r>
              <a:rPr lang="en-US" altLang="zh-CN" dirty="0" err="1" smtClean="0"/>
              <a:t>tpl</a:t>
            </a:r>
            <a:r>
              <a:rPr lang="zh-CN" altLang="en-US" dirty="0" smtClean="0"/>
              <a:t>模板。引用了能够共用的页头、导航和页尾三个模板片段。在</a:t>
            </a:r>
            <a:r>
              <a:rPr lang="en-US" altLang="zh-CN" dirty="0" smtClean="0"/>
              <a:t>56-61</a:t>
            </a:r>
            <a:r>
              <a:rPr lang="zh-CN" altLang="en-US" dirty="0" smtClean="0"/>
              <a:t>行，通过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引入了表单验证和圈子创建的逻辑脚本。这里我们也可以通过</a:t>
            </a:r>
            <a:r>
              <a:rPr lang="en-US" altLang="zh-CN" dirty="0" smtClean="0"/>
              <a:t>AMD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CMD</a:t>
            </a:r>
            <a:r>
              <a:rPr lang="zh-CN" altLang="en-US" dirty="0" smtClean="0"/>
              <a:t>的形式自动引入。 也是我建议大家做的。现在这么些呢，一个是项目小、文件少，另一个我的习惯就酱紫。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9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好。介绍到这里呢。我们就请出今天的主角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西电微院通的后台管理系统。西电微院通是西电微电子学院定制的一款学生交流平台，一款半封闭的社交软件。它主要分为用户、圈子、话题、评论、组织机构、通知等六大模块。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我们看看刚才引入的页头和页尾市什么东西。前面两个截图是页头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。注意到</a:t>
            </a:r>
            <a:r>
              <a:rPr lang="en-US" altLang="zh-CN" dirty="0" smtClean="0"/>
              <a:t>31</a:t>
            </a:r>
            <a:r>
              <a:rPr lang="zh-CN" altLang="en-US" dirty="0" smtClean="0"/>
              <a:t>行的</a:t>
            </a:r>
            <a:r>
              <a:rPr lang="en-US" altLang="zh-CN" dirty="0" smtClean="0"/>
              <a:t>style placeholder</a:t>
            </a:r>
            <a:r>
              <a:rPr lang="zh-CN" altLang="en-US" dirty="0" smtClean="0"/>
              <a:t>。他指定了以后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autoload</a:t>
            </a:r>
            <a:r>
              <a:rPr lang="zh-CN" altLang="en-US" dirty="0" smtClean="0"/>
              <a:t>这个插件引入文件后样式文件的位置。第三幅图是页尾</a:t>
            </a:r>
            <a:r>
              <a:rPr lang="en-US" altLang="zh-CN" dirty="0" smtClean="0"/>
              <a:t>footer</a:t>
            </a:r>
            <a:r>
              <a:rPr lang="zh-CN" altLang="en-US" dirty="0" smtClean="0"/>
              <a:t>。第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行和第四行指定了引入文件后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脚本文件的位置和文件关系资源表的位置。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9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这是引用的创建圈子的业务逻辑。这些逻辑下载一个自执行的匿名函数里面。指定了</a:t>
            </a:r>
            <a:r>
              <a:rPr lang="en-US" altLang="zh-CN" dirty="0" smtClean="0"/>
              <a:t>window,</a:t>
            </a:r>
            <a:r>
              <a:rPr lang="en-US" altLang="zh-CN" baseline="0" dirty="0" smtClean="0"/>
              <a:t> $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undefined</a:t>
            </a:r>
            <a:r>
              <a:rPr lang="zh-CN" altLang="en-US" baseline="0" dirty="0" smtClean="0"/>
              <a:t>三个参数。其实可以不加，加这个主要是把站三个变成匿名函数的局部变量，访问起来更快一些。业务逻辑会在页面</a:t>
            </a:r>
            <a:r>
              <a:rPr lang="en-US" altLang="zh-CN" baseline="0" dirty="0" err="1" smtClean="0"/>
              <a:t>DOMContentLoaded</a:t>
            </a:r>
            <a:r>
              <a:rPr lang="zh-CN" altLang="en-US" baseline="0" dirty="0" smtClean="0"/>
              <a:t>，也就是</a:t>
            </a:r>
            <a:r>
              <a:rPr lang="en-US" altLang="zh-CN" baseline="0" dirty="0" smtClean="0"/>
              <a:t>DOM</a:t>
            </a:r>
            <a:r>
              <a:rPr lang="zh-CN" altLang="en-US" baseline="0" dirty="0" smtClean="0"/>
              <a:t>加载完之后立即执行。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84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平时在研发中，我们只要调用上图中的命令就可以了。</a:t>
            </a:r>
            <a:r>
              <a:rPr lang="en-US" altLang="zh-CN" dirty="0" smtClean="0"/>
              <a:t>-D</a:t>
            </a:r>
            <a:r>
              <a:rPr lang="zh-CN" altLang="en-US" dirty="0" smtClean="0"/>
              <a:t>（大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）参数呢，就是制定你静待文件发布的域名。如果不加，就直接是个相对路径了。</a:t>
            </a:r>
            <a:r>
              <a:rPr lang="en-US" altLang="zh-CN" dirty="0" smtClean="0"/>
              <a:t>-w</a:t>
            </a:r>
            <a:r>
              <a:rPr lang="zh-CN" altLang="en-US" dirty="0" smtClean="0"/>
              <a:t>参数就是监视，如果文件有了变化，则会将有变化的文件重新发布。</a:t>
            </a:r>
            <a:r>
              <a:rPr lang="en-US" altLang="zh-CN" dirty="0" smtClean="0"/>
              <a:t>-d</a:t>
            </a:r>
            <a:r>
              <a:rPr lang="zh-CN" altLang="en-US" dirty="0" smtClean="0"/>
              <a:t>（小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）参数呢，就是指定发布到本地哪个文件夹。当然了，</a:t>
            </a:r>
            <a:r>
              <a:rPr lang="en-US" altLang="zh-CN" dirty="0" smtClean="0"/>
              <a:t>FIS</a:t>
            </a:r>
            <a:r>
              <a:rPr lang="zh-CN" altLang="en-US" dirty="0" smtClean="0"/>
              <a:t>还可以将代码部署到远程服务器。这个在官网文档里有介绍到。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2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项目发布时，我们需要将将文件、压缩打包合并。</a:t>
            </a:r>
            <a:r>
              <a:rPr lang="en-US" altLang="zh-CN" dirty="0" smtClean="0"/>
              <a:t>-o</a:t>
            </a:r>
            <a:r>
              <a:rPr lang="zh-CN" altLang="en-US" dirty="0" smtClean="0"/>
              <a:t>参数，就是就是代码进行压缩和优化的。在截图上，我们也能看到文件压缩前和压缩后的对比。效果还是不错的。</a:t>
            </a:r>
            <a:r>
              <a:rPr lang="en-US" altLang="zh-CN" dirty="0" smtClean="0"/>
              <a:t>-m</a:t>
            </a:r>
            <a:r>
              <a:rPr lang="zh-CN" altLang="en-US" dirty="0" smtClean="0"/>
              <a:t>参数呢，就是给所有的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文件、图片文件等加上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后缀的。这个主要是为了去缓存用的。</a:t>
            </a:r>
            <a:r>
              <a:rPr lang="en-US" altLang="zh-CN" dirty="0" smtClean="0"/>
              <a:t>-p</a:t>
            </a:r>
            <a:r>
              <a:rPr lang="zh-CN" altLang="en-US" dirty="0" smtClean="0"/>
              <a:t>参数呢，就是将文件打包了。可以按照我们在</a:t>
            </a:r>
            <a:r>
              <a:rPr lang="en-US" altLang="zh-CN" dirty="0" smtClean="0"/>
              <a:t>fis-conf.js</a:t>
            </a:r>
            <a:r>
              <a:rPr lang="zh-CN" altLang="en-US" dirty="0" smtClean="0"/>
              <a:t>文件中的配置，将文件按组打包，或者将零散资源打包。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09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92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好了，分享就到这里。由于准备时间地比较仓促，水平也有限，不足之处请大家指正。欢迎大家加我微信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微院通的后台管理系统是基于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架构开发的。在整个项目的研发中呢，采用了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来作为模板渲染引擎。我一直认为，后端模板在这种数据查询多而且又比较集中、变化不是很频繁的时候，比前端模板效率高。为什么呢？一个事请求数减少了，后端比较容易做静态化。如果在前端，你还要多一个模板引擎的下载，多一次数据请求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微院通的后台管理系统是基于</a:t>
            </a:r>
            <a:r>
              <a:rPr lang="en-US" altLang="zh-CN" dirty="0" smtClean="0"/>
              <a:t>Bootstrap v3</a:t>
            </a:r>
            <a:r>
              <a:rPr lang="zh-CN" altLang="en-US" dirty="0" smtClean="0"/>
              <a:t>开发的。采用了</a:t>
            </a:r>
            <a:r>
              <a:rPr lang="en-US" altLang="zh-CN" dirty="0" smtClean="0"/>
              <a:t>SB Admin2</a:t>
            </a:r>
            <a:r>
              <a:rPr lang="zh-CN" altLang="en-US" dirty="0" smtClean="0"/>
              <a:t>这个模板，同时也选用了</a:t>
            </a:r>
            <a:r>
              <a:rPr lang="en-US" altLang="zh-CN" dirty="0" smtClean="0"/>
              <a:t>X-editable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select2</a:t>
            </a:r>
            <a:r>
              <a:rPr lang="zh-CN" altLang="en-US" dirty="0" smtClean="0"/>
              <a:t>等插件。前端的开发，统一采用</a:t>
            </a:r>
            <a:r>
              <a:rPr lang="en-US" altLang="zh-CN" dirty="0" smtClean="0"/>
              <a:t>FIS</a:t>
            </a:r>
            <a:r>
              <a:rPr lang="zh-CN" altLang="en-US" dirty="0" smtClean="0"/>
              <a:t>管理。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3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记得我初二政治老师给我讲怎么做政治题的时候，讲过这么一句话，就是拿到一个题，一定要分三步走：是什么、为什么、怎么办。好吧，我承认，是因为我政治这门课太搓，所以没有选文科。但是这句话却一直记得现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在开讲之前呢，我们先解决一个“是什么”的问题。那么什么是</a:t>
            </a:r>
            <a:r>
              <a:rPr lang="en-US" altLang="zh-CN" dirty="0" smtClean="0"/>
              <a:t>FIS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FIS</a:t>
            </a:r>
            <a:r>
              <a:rPr lang="zh-CN" altLang="en-US" dirty="0" smtClean="0"/>
              <a:t>是一套由百度基于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研发的前端集成解决方案。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年百度成立</a:t>
            </a:r>
            <a:r>
              <a:rPr lang="en-US" altLang="zh-CN" dirty="0" smtClean="0"/>
              <a:t>FIS</a:t>
            </a:r>
            <a:r>
              <a:rPr lang="zh-CN" altLang="en-US" dirty="0" smtClean="0"/>
              <a:t>团队，一年半后上线，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年初开源。目前广泛的应用于百度的大部分产品线。当然，还有我们西安云笔的全部产品线。哈哈。此外，</a:t>
            </a:r>
            <a:r>
              <a:rPr lang="en-US" altLang="zh-CN" dirty="0" smtClean="0"/>
              <a:t>UC</a:t>
            </a:r>
            <a:r>
              <a:rPr lang="zh-CN" altLang="en-US" dirty="0" smtClean="0"/>
              <a:t>等一些公司采用了基于</a:t>
            </a:r>
            <a:r>
              <a:rPr lang="en-US" altLang="zh-CN" dirty="0" smtClean="0"/>
              <a:t>FIS</a:t>
            </a:r>
            <a:r>
              <a:rPr lang="zh-CN" altLang="en-US" dirty="0" smtClean="0"/>
              <a:t>开发的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1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FIS</a:t>
            </a:r>
            <a:r>
              <a:rPr lang="zh-CN" altLang="en-US" dirty="0" smtClean="0"/>
              <a:t>都解决了哪些问题呢？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屏幕上列出了这些都是</a:t>
            </a:r>
            <a:r>
              <a:rPr lang="en-US" altLang="zh-CN" dirty="0" smtClean="0"/>
              <a:t>FIS</a:t>
            </a:r>
            <a:r>
              <a:rPr lang="zh-CN" altLang="en-US" dirty="0" smtClean="0"/>
              <a:t>解决的问题：静态资源加载优化、页面性能优化、代码部署、开发流程、模块化、组件化。当然更重要的是第三行的省略号。欢迎你来补充。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FIS</a:t>
            </a:r>
            <a:r>
              <a:rPr lang="zh-CN" altLang="en-US" dirty="0" smtClean="0"/>
              <a:t>是一个基于项目的构建方案，是一个完整的解决方案。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前面的功能有什么用呢？我这里举一个例子。图上展示的是用户列表页的部分代码。大家可以看到，文件中的信息很全面，什么都有。这种情况，最适合用作调试了。但是一般不会用作正式发布的环境。因为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请求多、无用的注释多。雅虎十四条，竜犯的都犯了。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这个就是通过</a:t>
            </a:r>
            <a:r>
              <a:rPr lang="en-US" altLang="zh-CN" dirty="0" smtClean="0"/>
              <a:t>FIS</a:t>
            </a:r>
            <a:r>
              <a:rPr lang="zh-CN" altLang="en-US" dirty="0" smtClean="0"/>
              <a:t>处理过的文件代码截图，也是线上的文件。大家可以看到，注释全部被优化掉了。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文件根据功能和模块全部打包压缩。当然，调试起来很不方便。因为代码都已经压缩混淆过了。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9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效果怎么样呢？我们直接截个图出来。处理前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个请求，处理后只需要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个请求了。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时间，大幅度降低。因为源代码中没有图片，所以体积减少的这</a:t>
            </a:r>
            <a:r>
              <a:rPr lang="en-US" altLang="zh-CN" dirty="0" smtClean="0"/>
              <a:t>613-601=11KB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的压缩后降低的。图片总共有</a:t>
            </a:r>
            <a:r>
              <a:rPr lang="en-US" altLang="zh-CN" dirty="0" smtClean="0"/>
              <a:t>259K</a:t>
            </a:r>
            <a:r>
              <a:rPr lang="zh-CN" altLang="en-US" dirty="0" smtClean="0"/>
              <a:t>，基本占了一半儿了。所以，同志们啊，要想前端做得好，你得配一个好一点儿的设计师。他把图片大小降低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这个带宽，可能就是你死命儿的从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里面省下的带宽的二三四五六七八倍啊。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6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FIS</a:t>
            </a:r>
            <a:r>
              <a:rPr lang="zh-CN" altLang="en-US" dirty="0" smtClean="0"/>
              <a:t>的安装非常简单。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首先呢，需要安装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。在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命令行模式里面，通过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这个包管理工具采用全局安装的方式，安装</a:t>
            </a:r>
            <a:r>
              <a:rPr lang="en-US" altLang="zh-CN" dirty="0" smtClean="0"/>
              <a:t>1.9.20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FIS</a:t>
            </a:r>
            <a:r>
              <a:rPr lang="zh-CN" altLang="en-US" dirty="0" smtClean="0"/>
              <a:t>。接着，安装</a:t>
            </a:r>
            <a:r>
              <a:rPr lang="en-US" altLang="zh-CN" dirty="0" smtClean="0"/>
              <a:t>FIS</a:t>
            </a:r>
            <a:r>
              <a:rPr lang="zh-CN" altLang="en-US" dirty="0" smtClean="0"/>
              <a:t>的几个插件，目前用到的有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优化器</a:t>
            </a:r>
            <a:r>
              <a:rPr lang="en-US" altLang="zh-CN" dirty="0" err="1" smtClean="0"/>
              <a:t>htmlmin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还有打包工具</a:t>
            </a:r>
            <a:r>
              <a:rPr lang="en-US" altLang="zh-CN" dirty="0" err="1" smtClean="0"/>
              <a:t>autoload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815D6-A5F1-403D-A26D-87048E5EC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5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2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4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C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3746-430C-4F36-881C-221ED4D16239}" type="datetimeFigureOut">
              <a:rPr lang="zh-CN" altLang="en-US" smtClean="0"/>
              <a:t>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BD44-3B1A-4552-869F-030354D22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2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3919" y="2358448"/>
            <a:ext cx="10515600" cy="132492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在项目中的使用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冯伟 </a:t>
            </a:r>
            <a:r>
              <a:rPr lang="en-US" altLang="zh-CN" sz="3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云笔网络</a:t>
            </a:r>
            <a:endParaRPr lang="zh-CN" altLang="en-US" sz="3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其他组件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624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JDK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在命令行模式</a:t>
            </a:r>
            <a:r>
              <a:rPr lang="en-US" altLang="zh-CN" dirty="0" smtClean="0">
                <a:solidFill>
                  <a:schemeClr val="bg1"/>
                </a:solidFill>
              </a:rPr>
              <a:t>CMD,</a:t>
            </a:r>
            <a:r>
              <a:rPr lang="zh-CN" altLang="en-US" dirty="0" smtClean="0">
                <a:solidFill>
                  <a:schemeClr val="bg1"/>
                </a:solidFill>
              </a:rPr>
              <a:t>进入到安装目录下的</a:t>
            </a:r>
            <a:r>
              <a:rPr lang="en-US" altLang="zh-CN" dirty="0" smtClean="0">
                <a:solidFill>
                  <a:schemeClr val="bg1"/>
                </a:solidFill>
              </a:rPr>
              <a:t>jdk1.8.0_45/bin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运行一次</a:t>
            </a:r>
            <a:r>
              <a:rPr lang="en-US" altLang="zh-CN" dirty="0" err="1" smtClean="0">
                <a:solidFill>
                  <a:schemeClr val="bg1"/>
                </a:solidFill>
              </a:rPr>
              <a:t>javac</a:t>
            </a:r>
            <a:r>
              <a:rPr lang="en-US" altLang="zh-CN" dirty="0" smtClean="0">
                <a:solidFill>
                  <a:schemeClr val="bg1"/>
                </a:solidFill>
              </a:rPr>
              <a:t> –v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的配置放到系统环境变量里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XAMPP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err="1" smtClean="0">
                <a:solidFill>
                  <a:schemeClr val="bg1"/>
                </a:solidFill>
              </a:rPr>
              <a:t>xampp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</a:rPr>
              <a:t>文件夹添加到环境变量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//</a:t>
            </a:r>
            <a:r>
              <a:rPr lang="zh-CN" altLang="en-US" dirty="0" smtClean="0">
                <a:solidFill>
                  <a:schemeClr val="bg1"/>
                </a:solidFill>
              </a:rPr>
              <a:t>这样的话，</a:t>
            </a:r>
            <a:r>
              <a:rPr lang="en-US" altLang="zh-CN" dirty="0" err="1" smtClean="0">
                <a:solidFill>
                  <a:schemeClr val="bg1"/>
                </a:solidFill>
              </a:rPr>
              <a:t>fis</a:t>
            </a:r>
            <a:r>
              <a:rPr lang="zh-CN" altLang="en-US" dirty="0" smtClean="0">
                <a:solidFill>
                  <a:schemeClr val="bg1"/>
                </a:solidFill>
              </a:rPr>
              <a:t>就能够调用</a:t>
            </a:r>
            <a:r>
              <a:rPr lang="en-US" altLang="zh-CN" dirty="0" smtClean="0">
                <a:solidFill>
                  <a:schemeClr val="bg1"/>
                </a:solidFill>
              </a:rPr>
              <a:t>php-cgi.exe</a:t>
            </a:r>
            <a:r>
              <a:rPr lang="zh-CN" altLang="en-US" dirty="0" smtClean="0">
                <a:solidFill>
                  <a:schemeClr val="bg1"/>
                </a:solidFill>
              </a:rPr>
              <a:t>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50" y="746246"/>
            <a:ext cx="7015895" cy="4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4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314" y="2315307"/>
            <a:ext cx="7353300" cy="15240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64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3" y="288036"/>
            <a:ext cx="11622024" cy="55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05" y="151581"/>
            <a:ext cx="10809707" cy="58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638301"/>
            <a:ext cx="9715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075" y="176022"/>
            <a:ext cx="7543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70" y="100287"/>
            <a:ext cx="8155520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013" y="1729601"/>
            <a:ext cx="5362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0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1114425"/>
            <a:ext cx="79629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6" y="507382"/>
            <a:ext cx="9964615" cy="54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43" y="4376547"/>
            <a:ext cx="7658100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943" y="408709"/>
            <a:ext cx="8458200" cy="2495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943" y="3009555"/>
            <a:ext cx="8458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195" y="1203990"/>
            <a:ext cx="6648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41" y="1938336"/>
            <a:ext cx="75819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258" y="280797"/>
            <a:ext cx="8029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3920" y="2176272"/>
            <a:ext cx="10515600" cy="171812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参考链接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http://div.io/topic/745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http://fis.baidu.com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49777"/>
            <a:ext cx="2854569" cy="28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624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 +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Nginx + MySQL +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——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上面这句话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不是重点，请无视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~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v3.3.0 + SB Admin 2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+ X-editable + Select2 + …. +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3920" y="2176272"/>
            <a:ext cx="10515600" cy="171812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FIS?  </a:t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6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3920" y="2176272"/>
            <a:ext cx="10515600" cy="171812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资源加载优化   页面性能优化  代码部署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    模块化、组件化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-1" t="-88" r="15454" b="462"/>
          <a:stretch/>
        </p:blipFill>
        <p:spPr>
          <a:xfrm>
            <a:off x="342898" y="492368"/>
            <a:ext cx="115443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5" y="1538287"/>
            <a:ext cx="11410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6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94" y="1474176"/>
            <a:ext cx="9353182" cy="354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194" y="3319462"/>
            <a:ext cx="9353182" cy="3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62471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FIS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install –g fis@1.9.20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html/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优化工具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install –g </a:t>
            </a:r>
            <a:r>
              <a:rPr lang="en-US" altLang="zh-CN" dirty="0" err="1" smtClean="0">
                <a:solidFill>
                  <a:schemeClr val="bg1"/>
                </a:solidFill>
              </a:rPr>
              <a:t>fis</a:t>
            </a:r>
            <a:r>
              <a:rPr lang="en-US" altLang="zh-CN" dirty="0" smtClean="0">
                <a:solidFill>
                  <a:schemeClr val="bg1"/>
                </a:solidFill>
              </a:rPr>
              <a:t>-optimizer-</a:t>
            </a:r>
            <a:r>
              <a:rPr lang="en-US" altLang="zh-CN" dirty="0" err="1" smtClean="0">
                <a:solidFill>
                  <a:schemeClr val="bg1"/>
                </a:solidFill>
              </a:rPr>
              <a:t>htmlmin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//</a:t>
            </a:r>
            <a:r>
              <a:rPr lang="zh-CN" altLang="en-US" dirty="0" smtClean="0">
                <a:solidFill>
                  <a:schemeClr val="bg1"/>
                </a:solidFill>
              </a:rPr>
              <a:t>安装打包合并的插件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install –g </a:t>
            </a:r>
            <a:r>
              <a:rPr lang="en-US" altLang="zh-CN" dirty="0" err="1" smtClean="0">
                <a:solidFill>
                  <a:schemeClr val="bg1"/>
                </a:solidFill>
              </a:rPr>
              <a:t>fis-postpackager-autoload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install –g </a:t>
            </a:r>
            <a:r>
              <a:rPr lang="en-US" altLang="zh-CN" dirty="0" err="1" smtClean="0">
                <a:solidFill>
                  <a:schemeClr val="bg1"/>
                </a:solidFill>
              </a:rPr>
              <a:t>fis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en-US" altLang="zh-CN" dirty="0" err="1" smtClean="0">
                <a:solidFill>
                  <a:schemeClr val="bg1"/>
                </a:solidFill>
              </a:rPr>
              <a:t>postpackager</a:t>
            </a:r>
            <a:r>
              <a:rPr lang="en-US" altLang="zh-CN" dirty="0" smtClean="0">
                <a:solidFill>
                  <a:schemeClr val="bg1"/>
                </a:solidFill>
              </a:rPr>
              <a:t>-simple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45" y="5910072"/>
            <a:ext cx="241735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1531</Words>
  <Application>Microsoft Macintosh PowerPoint</Application>
  <PresentationFormat>自定义</PresentationFormat>
  <Paragraphs>120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FIS在项目中的使用实例     冯伟 | 云笔网络</vt:lpstr>
      <vt:lpstr>PowerPoint 演示文稿</vt:lpstr>
      <vt:lpstr>PowerPoint 演示文稿</vt:lpstr>
      <vt:lpstr>什么是FIS?   </vt:lpstr>
      <vt:lpstr>静态资源加载优化   页面性能优化  代码部署 开发流程    模块化、组件化 。。。 </vt:lpstr>
      <vt:lpstr>PowerPoint 演示文稿</vt:lpstr>
      <vt:lpstr>PowerPoint 演示文稿</vt:lpstr>
      <vt:lpstr>PowerPoint 演示文稿</vt:lpstr>
      <vt:lpstr>FIS的安装</vt:lpstr>
      <vt:lpstr>其他组件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参考链接 http://div.io/topic/745 http://fis.baidu.com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FIS在项目中的使用实例</dc:title>
  <dc:creator>冯伟</dc:creator>
  <cp:lastModifiedBy>程程 党</cp:lastModifiedBy>
  <cp:revision>223</cp:revision>
  <dcterms:created xsi:type="dcterms:W3CDTF">2015-07-24T03:56:53Z</dcterms:created>
  <dcterms:modified xsi:type="dcterms:W3CDTF">2015-07-27T02:36:14Z</dcterms:modified>
</cp:coreProperties>
</file>