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69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微软雅黑" panose="020B0503020204020204" pitchFamily="34" charset="-122"/>
      <p:regular r:id="rId23"/>
      <p:bold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504" autoAdjust="0"/>
  </p:normalViewPr>
  <p:slideViewPr>
    <p:cSldViewPr snapToGrid="0">
      <p:cViewPr varScale="1">
        <p:scale>
          <a:sx n="52" d="100"/>
          <a:sy n="52" d="100"/>
        </p:scale>
        <p:origin x="13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40C763-38E4-4C8F-9005-6D5AC088466D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0FDEEE-E63A-4BAB-9CEF-675043E96EB8}">
      <dgm:prSet phldrT="[文本]"/>
      <dgm:spPr/>
      <dgm:t>
        <a:bodyPr/>
        <a:lstStyle/>
        <a:p>
          <a:r>
            <a:rPr lang="en-US" altLang="zh-CN" dirty="0" smtClean="0"/>
            <a:t>node</a:t>
          </a:r>
          <a:endParaRPr lang="zh-CN" altLang="en-US" dirty="0"/>
        </a:p>
      </dgm:t>
    </dgm:pt>
    <dgm:pt modelId="{5C48B9F2-2154-4807-BF9C-617A02468E30}" type="parTrans" cxnId="{98AA97F4-4AF0-48DB-8863-E1BA88D09985}">
      <dgm:prSet/>
      <dgm:spPr/>
      <dgm:t>
        <a:bodyPr/>
        <a:lstStyle/>
        <a:p>
          <a:endParaRPr lang="zh-CN" altLang="en-US"/>
        </a:p>
      </dgm:t>
    </dgm:pt>
    <dgm:pt modelId="{6CFDAA77-6583-489C-96AD-6F4C2EC903B3}" type="sibTrans" cxnId="{98AA97F4-4AF0-48DB-8863-E1BA88D0998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6150D77C-A55F-4F38-93DF-EFB00507188B}">
      <dgm:prSet phldrT="[文本]"/>
      <dgm:spPr/>
      <dgm:t>
        <a:bodyPr/>
        <a:lstStyle/>
        <a:p>
          <a:r>
            <a:rPr lang="en-US" altLang="zh-CN" dirty="0" smtClean="0"/>
            <a:t>angular</a:t>
          </a:r>
          <a:endParaRPr lang="zh-CN" altLang="en-US" dirty="0"/>
        </a:p>
      </dgm:t>
    </dgm:pt>
    <dgm:pt modelId="{1895744E-1F3C-44DE-B70E-2D7206880C15}" type="parTrans" cxnId="{CFE4B1D0-2E44-4719-B302-62EE431973B2}">
      <dgm:prSet/>
      <dgm:spPr/>
      <dgm:t>
        <a:bodyPr/>
        <a:lstStyle/>
        <a:p>
          <a:endParaRPr lang="zh-CN" altLang="en-US"/>
        </a:p>
      </dgm:t>
    </dgm:pt>
    <dgm:pt modelId="{EF1EED0C-2C5B-49BF-A8CC-D1D046B66FDE}" type="sibTrans" cxnId="{CFE4B1D0-2E44-4719-B302-62EE431973B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FEB78401-FEF4-4280-BE2B-0BBE3A269449}">
      <dgm:prSet phldrT="[文本]"/>
      <dgm:spPr/>
      <dgm:t>
        <a:bodyPr/>
        <a:lstStyle/>
        <a:p>
          <a:r>
            <a:rPr lang="en-US" altLang="zh-CN" dirty="0" err="1" smtClean="0"/>
            <a:t>webGL</a:t>
          </a:r>
          <a:endParaRPr lang="zh-CN" altLang="en-US" dirty="0"/>
        </a:p>
      </dgm:t>
    </dgm:pt>
    <dgm:pt modelId="{09991FF0-514B-4A38-B586-D09C3083FA24}" type="parTrans" cxnId="{431C3C4B-7AB2-42C7-9997-6BD8F9D6C9F7}">
      <dgm:prSet/>
      <dgm:spPr/>
      <dgm:t>
        <a:bodyPr/>
        <a:lstStyle/>
        <a:p>
          <a:endParaRPr lang="zh-CN" altLang="en-US"/>
        </a:p>
      </dgm:t>
    </dgm:pt>
    <dgm:pt modelId="{7F857195-EC9F-4F63-A602-CF9881417181}" type="sibTrans" cxnId="{431C3C4B-7AB2-42C7-9997-6BD8F9D6C9F7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7C21A7F3-E968-444F-B676-0749C1A6D8CB}" type="pres">
      <dgm:prSet presAssocID="{5B40C763-38E4-4C8F-9005-6D5AC088466D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1A7DD218-E511-4845-81E9-D40C36E38AB2}" type="pres">
      <dgm:prSet presAssocID="{140FDEEE-E63A-4BAB-9CEF-675043E96EB8}" presName="text1" presStyleCnt="0"/>
      <dgm:spPr/>
    </dgm:pt>
    <dgm:pt modelId="{46379CFC-1CA6-4FB7-96E7-AA92BEA9E145}" type="pres">
      <dgm:prSet presAssocID="{140FDEEE-E63A-4BAB-9CEF-675043E96EB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77FFA8-2670-496C-B708-1F8F7CE960C9}" type="pres">
      <dgm:prSet presAssocID="{140FDEEE-E63A-4BAB-9CEF-675043E96EB8}" presName="textaccent1" presStyleCnt="0"/>
      <dgm:spPr/>
    </dgm:pt>
    <dgm:pt modelId="{B4A95B8B-F6AD-42B5-B541-EF2B968E996F}" type="pres">
      <dgm:prSet presAssocID="{140FDEEE-E63A-4BAB-9CEF-675043E96EB8}" presName="accentRepeatNode" presStyleLbl="solidAlignAcc1" presStyleIdx="0" presStyleCnt="6"/>
      <dgm:spPr/>
    </dgm:pt>
    <dgm:pt modelId="{1E24F615-60C2-4B5A-AB6A-30D5DAA9B02A}" type="pres">
      <dgm:prSet presAssocID="{6CFDAA77-6583-489C-96AD-6F4C2EC903B3}" presName="image1" presStyleCnt="0"/>
      <dgm:spPr/>
    </dgm:pt>
    <dgm:pt modelId="{FF08B662-4667-4832-8623-F0432E6FAC0E}" type="pres">
      <dgm:prSet presAssocID="{6CFDAA77-6583-489C-96AD-6F4C2EC903B3}" presName="imageRepeatNode" presStyleLbl="alignAcc1" presStyleIdx="0" presStyleCnt="3"/>
      <dgm:spPr/>
      <dgm:t>
        <a:bodyPr/>
        <a:lstStyle/>
        <a:p>
          <a:endParaRPr lang="zh-CN" altLang="en-US"/>
        </a:p>
      </dgm:t>
    </dgm:pt>
    <dgm:pt modelId="{56B607C0-433F-423E-A4DF-B9A23DF792AD}" type="pres">
      <dgm:prSet presAssocID="{6CFDAA77-6583-489C-96AD-6F4C2EC903B3}" presName="imageaccent1" presStyleCnt="0"/>
      <dgm:spPr/>
    </dgm:pt>
    <dgm:pt modelId="{D97A069A-E22D-41FA-98CC-9EC926CD2B59}" type="pres">
      <dgm:prSet presAssocID="{6CFDAA77-6583-489C-96AD-6F4C2EC903B3}" presName="accentRepeatNode" presStyleLbl="solidAlignAcc1" presStyleIdx="1" presStyleCnt="6"/>
      <dgm:spPr/>
    </dgm:pt>
    <dgm:pt modelId="{B9E3FD49-6337-4B54-AA72-CEA24B9C48F3}" type="pres">
      <dgm:prSet presAssocID="{6150D77C-A55F-4F38-93DF-EFB00507188B}" presName="text2" presStyleCnt="0"/>
      <dgm:spPr/>
    </dgm:pt>
    <dgm:pt modelId="{846A9F82-C5B7-4DAE-A9F8-0847F7FDFAAB}" type="pres">
      <dgm:prSet presAssocID="{6150D77C-A55F-4F38-93DF-EFB00507188B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FF62D9-0500-4FFA-A354-2786BFBB0B4E}" type="pres">
      <dgm:prSet presAssocID="{6150D77C-A55F-4F38-93DF-EFB00507188B}" presName="textaccent2" presStyleCnt="0"/>
      <dgm:spPr/>
    </dgm:pt>
    <dgm:pt modelId="{A3E69D87-15F5-48B0-9D9B-A88899B70297}" type="pres">
      <dgm:prSet presAssocID="{6150D77C-A55F-4F38-93DF-EFB00507188B}" presName="accentRepeatNode" presStyleLbl="solidAlignAcc1" presStyleIdx="2" presStyleCnt="6"/>
      <dgm:spPr/>
    </dgm:pt>
    <dgm:pt modelId="{2B8AE061-3AF2-4963-896E-737A632CB647}" type="pres">
      <dgm:prSet presAssocID="{EF1EED0C-2C5B-49BF-A8CC-D1D046B66FDE}" presName="image2" presStyleCnt="0"/>
      <dgm:spPr/>
    </dgm:pt>
    <dgm:pt modelId="{BA9F7F3B-62D0-4E41-B85A-3086E1C20FFE}" type="pres">
      <dgm:prSet presAssocID="{EF1EED0C-2C5B-49BF-A8CC-D1D046B66FDE}" presName="imageRepeatNode" presStyleLbl="alignAcc1" presStyleIdx="1" presStyleCnt="3"/>
      <dgm:spPr/>
      <dgm:t>
        <a:bodyPr/>
        <a:lstStyle/>
        <a:p>
          <a:endParaRPr lang="zh-CN" altLang="en-US"/>
        </a:p>
      </dgm:t>
    </dgm:pt>
    <dgm:pt modelId="{D91C7601-DE1B-4726-A2EC-C5C514501FEF}" type="pres">
      <dgm:prSet presAssocID="{EF1EED0C-2C5B-49BF-A8CC-D1D046B66FDE}" presName="imageaccent2" presStyleCnt="0"/>
      <dgm:spPr/>
    </dgm:pt>
    <dgm:pt modelId="{9AA08D07-6BAF-4417-ABE4-11D8D782DA04}" type="pres">
      <dgm:prSet presAssocID="{EF1EED0C-2C5B-49BF-A8CC-D1D046B66FDE}" presName="accentRepeatNode" presStyleLbl="solidAlignAcc1" presStyleIdx="3" presStyleCnt="6"/>
      <dgm:spPr/>
    </dgm:pt>
    <dgm:pt modelId="{410FB117-0974-4A73-BE56-47252487FA04}" type="pres">
      <dgm:prSet presAssocID="{FEB78401-FEF4-4280-BE2B-0BBE3A269449}" presName="text3" presStyleCnt="0"/>
      <dgm:spPr/>
    </dgm:pt>
    <dgm:pt modelId="{B9F13B84-D3FB-455E-B1EE-3C04D9212C58}" type="pres">
      <dgm:prSet presAssocID="{FEB78401-FEF4-4280-BE2B-0BBE3A269449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DAD758-7D15-4B1E-B113-865BF8B16FAD}" type="pres">
      <dgm:prSet presAssocID="{FEB78401-FEF4-4280-BE2B-0BBE3A269449}" presName="textaccent3" presStyleCnt="0"/>
      <dgm:spPr/>
    </dgm:pt>
    <dgm:pt modelId="{BADD4934-4085-47FB-AF78-78B7944FBB3E}" type="pres">
      <dgm:prSet presAssocID="{FEB78401-FEF4-4280-BE2B-0BBE3A269449}" presName="accentRepeatNode" presStyleLbl="solidAlignAcc1" presStyleIdx="4" presStyleCnt="6"/>
      <dgm:spPr/>
    </dgm:pt>
    <dgm:pt modelId="{A3FC160E-7968-4447-9460-580B1EDA38C5}" type="pres">
      <dgm:prSet presAssocID="{7F857195-EC9F-4F63-A602-CF9881417181}" presName="image3" presStyleCnt="0"/>
      <dgm:spPr/>
    </dgm:pt>
    <dgm:pt modelId="{BF38193F-07CB-4B9D-9B45-77106CAAAB3E}" type="pres">
      <dgm:prSet presAssocID="{7F857195-EC9F-4F63-A602-CF9881417181}" presName="imageRepeatNode" presStyleLbl="alignAcc1" presStyleIdx="2" presStyleCnt="3"/>
      <dgm:spPr/>
      <dgm:t>
        <a:bodyPr/>
        <a:lstStyle/>
        <a:p>
          <a:endParaRPr lang="zh-CN" altLang="en-US"/>
        </a:p>
      </dgm:t>
    </dgm:pt>
    <dgm:pt modelId="{73A42337-0683-4E05-856F-2B34411BD63D}" type="pres">
      <dgm:prSet presAssocID="{7F857195-EC9F-4F63-A602-CF9881417181}" presName="imageaccent3" presStyleCnt="0"/>
      <dgm:spPr/>
    </dgm:pt>
    <dgm:pt modelId="{DBAD4ABA-AC03-4336-9B9F-B2379175EE8D}" type="pres">
      <dgm:prSet presAssocID="{7F857195-EC9F-4F63-A602-CF9881417181}" presName="accentRepeatNode" presStyleLbl="solidAlignAcc1" presStyleIdx="5" presStyleCnt="6"/>
      <dgm:spPr/>
    </dgm:pt>
  </dgm:ptLst>
  <dgm:cxnLst>
    <dgm:cxn modelId="{1D15EF47-B26D-493C-B3FB-2F17E9987752}" type="presOf" srcId="{5B40C763-38E4-4C8F-9005-6D5AC088466D}" destId="{7C21A7F3-E968-444F-B676-0749C1A6D8CB}" srcOrd="0" destOrd="0" presId="urn:microsoft.com/office/officeart/2008/layout/HexagonCluster"/>
    <dgm:cxn modelId="{431C3C4B-7AB2-42C7-9997-6BD8F9D6C9F7}" srcId="{5B40C763-38E4-4C8F-9005-6D5AC088466D}" destId="{FEB78401-FEF4-4280-BE2B-0BBE3A269449}" srcOrd="2" destOrd="0" parTransId="{09991FF0-514B-4A38-B586-D09C3083FA24}" sibTransId="{7F857195-EC9F-4F63-A602-CF9881417181}"/>
    <dgm:cxn modelId="{98AA97F4-4AF0-48DB-8863-E1BA88D09985}" srcId="{5B40C763-38E4-4C8F-9005-6D5AC088466D}" destId="{140FDEEE-E63A-4BAB-9CEF-675043E96EB8}" srcOrd="0" destOrd="0" parTransId="{5C48B9F2-2154-4807-BF9C-617A02468E30}" sibTransId="{6CFDAA77-6583-489C-96AD-6F4C2EC903B3}"/>
    <dgm:cxn modelId="{5915A494-A5F2-4E81-B2AA-4CF5E8E5E94C}" type="presOf" srcId="{FEB78401-FEF4-4280-BE2B-0BBE3A269449}" destId="{B9F13B84-D3FB-455E-B1EE-3C04D9212C58}" srcOrd="0" destOrd="0" presId="urn:microsoft.com/office/officeart/2008/layout/HexagonCluster"/>
    <dgm:cxn modelId="{CFE4B1D0-2E44-4719-B302-62EE431973B2}" srcId="{5B40C763-38E4-4C8F-9005-6D5AC088466D}" destId="{6150D77C-A55F-4F38-93DF-EFB00507188B}" srcOrd="1" destOrd="0" parTransId="{1895744E-1F3C-44DE-B70E-2D7206880C15}" sibTransId="{EF1EED0C-2C5B-49BF-A8CC-D1D046B66FDE}"/>
    <dgm:cxn modelId="{2DA5C79C-C1E3-4033-A912-7EEBA575DF47}" type="presOf" srcId="{140FDEEE-E63A-4BAB-9CEF-675043E96EB8}" destId="{46379CFC-1CA6-4FB7-96E7-AA92BEA9E145}" srcOrd="0" destOrd="0" presId="urn:microsoft.com/office/officeart/2008/layout/HexagonCluster"/>
    <dgm:cxn modelId="{1A871B2D-374C-4A2E-A691-83929B6C4BF4}" type="presOf" srcId="{7F857195-EC9F-4F63-A602-CF9881417181}" destId="{BF38193F-07CB-4B9D-9B45-77106CAAAB3E}" srcOrd="0" destOrd="0" presId="urn:microsoft.com/office/officeart/2008/layout/HexagonCluster"/>
    <dgm:cxn modelId="{2353D83B-9D19-4269-8913-C8D35332364A}" type="presOf" srcId="{EF1EED0C-2C5B-49BF-A8CC-D1D046B66FDE}" destId="{BA9F7F3B-62D0-4E41-B85A-3086E1C20FFE}" srcOrd="0" destOrd="0" presId="urn:microsoft.com/office/officeart/2008/layout/HexagonCluster"/>
    <dgm:cxn modelId="{098551A4-0DB9-442A-9AB4-DA5C67925D06}" type="presOf" srcId="{6150D77C-A55F-4F38-93DF-EFB00507188B}" destId="{846A9F82-C5B7-4DAE-A9F8-0847F7FDFAAB}" srcOrd="0" destOrd="0" presId="urn:microsoft.com/office/officeart/2008/layout/HexagonCluster"/>
    <dgm:cxn modelId="{979794F9-0553-4EB8-8703-7777A1845CC8}" type="presOf" srcId="{6CFDAA77-6583-489C-96AD-6F4C2EC903B3}" destId="{FF08B662-4667-4832-8623-F0432E6FAC0E}" srcOrd="0" destOrd="0" presId="urn:microsoft.com/office/officeart/2008/layout/HexagonCluster"/>
    <dgm:cxn modelId="{CFBC3668-116A-4ABE-8127-4942970981F1}" type="presParOf" srcId="{7C21A7F3-E968-444F-B676-0749C1A6D8CB}" destId="{1A7DD218-E511-4845-81E9-D40C36E38AB2}" srcOrd="0" destOrd="0" presId="urn:microsoft.com/office/officeart/2008/layout/HexagonCluster"/>
    <dgm:cxn modelId="{0547ED52-E9A1-4977-8FFB-4DB674910184}" type="presParOf" srcId="{1A7DD218-E511-4845-81E9-D40C36E38AB2}" destId="{46379CFC-1CA6-4FB7-96E7-AA92BEA9E145}" srcOrd="0" destOrd="0" presId="urn:microsoft.com/office/officeart/2008/layout/HexagonCluster"/>
    <dgm:cxn modelId="{D774D2AC-0389-4020-8820-5FB900E921EE}" type="presParOf" srcId="{7C21A7F3-E968-444F-B676-0749C1A6D8CB}" destId="{E077FFA8-2670-496C-B708-1F8F7CE960C9}" srcOrd="1" destOrd="0" presId="urn:microsoft.com/office/officeart/2008/layout/HexagonCluster"/>
    <dgm:cxn modelId="{FBB4BD2D-D18E-4A75-9680-A87DFF085543}" type="presParOf" srcId="{E077FFA8-2670-496C-B708-1F8F7CE960C9}" destId="{B4A95B8B-F6AD-42B5-B541-EF2B968E996F}" srcOrd="0" destOrd="0" presId="urn:microsoft.com/office/officeart/2008/layout/HexagonCluster"/>
    <dgm:cxn modelId="{6B4FED8E-AF17-48EB-BC5C-EFB03F6B4F11}" type="presParOf" srcId="{7C21A7F3-E968-444F-B676-0749C1A6D8CB}" destId="{1E24F615-60C2-4B5A-AB6A-30D5DAA9B02A}" srcOrd="2" destOrd="0" presId="urn:microsoft.com/office/officeart/2008/layout/HexagonCluster"/>
    <dgm:cxn modelId="{865C7AE9-AE94-40D2-B4DD-14DD383AA2D5}" type="presParOf" srcId="{1E24F615-60C2-4B5A-AB6A-30D5DAA9B02A}" destId="{FF08B662-4667-4832-8623-F0432E6FAC0E}" srcOrd="0" destOrd="0" presId="urn:microsoft.com/office/officeart/2008/layout/HexagonCluster"/>
    <dgm:cxn modelId="{8F9B6441-6AC6-44DF-9439-954CA5550432}" type="presParOf" srcId="{7C21A7F3-E968-444F-B676-0749C1A6D8CB}" destId="{56B607C0-433F-423E-A4DF-B9A23DF792AD}" srcOrd="3" destOrd="0" presId="urn:microsoft.com/office/officeart/2008/layout/HexagonCluster"/>
    <dgm:cxn modelId="{35FB83EB-D341-4488-8945-7939E50446B0}" type="presParOf" srcId="{56B607C0-433F-423E-A4DF-B9A23DF792AD}" destId="{D97A069A-E22D-41FA-98CC-9EC926CD2B59}" srcOrd="0" destOrd="0" presId="urn:microsoft.com/office/officeart/2008/layout/HexagonCluster"/>
    <dgm:cxn modelId="{A194C316-E151-43B7-BA81-7AF2C35F7D3E}" type="presParOf" srcId="{7C21A7F3-E968-444F-B676-0749C1A6D8CB}" destId="{B9E3FD49-6337-4B54-AA72-CEA24B9C48F3}" srcOrd="4" destOrd="0" presId="urn:microsoft.com/office/officeart/2008/layout/HexagonCluster"/>
    <dgm:cxn modelId="{9CBDC285-304F-458F-A771-A492D15068BF}" type="presParOf" srcId="{B9E3FD49-6337-4B54-AA72-CEA24B9C48F3}" destId="{846A9F82-C5B7-4DAE-A9F8-0847F7FDFAAB}" srcOrd="0" destOrd="0" presId="urn:microsoft.com/office/officeart/2008/layout/HexagonCluster"/>
    <dgm:cxn modelId="{F5559280-2B47-41C5-A51C-1C8685BB1F94}" type="presParOf" srcId="{7C21A7F3-E968-444F-B676-0749C1A6D8CB}" destId="{02FF62D9-0500-4FFA-A354-2786BFBB0B4E}" srcOrd="5" destOrd="0" presId="urn:microsoft.com/office/officeart/2008/layout/HexagonCluster"/>
    <dgm:cxn modelId="{0C3A0532-CEAE-46A3-8BEC-1502D6C33027}" type="presParOf" srcId="{02FF62D9-0500-4FFA-A354-2786BFBB0B4E}" destId="{A3E69D87-15F5-48B0-9D9B-A88899B70297}" srcOrd="0" destOrd="0" presId="urn:microsoft.com/office/officeart/2008/layout/HexagonCluster"/>
    <dgm:cxn modelId="{44494743-DCCA-4F0C-A256-A4140C56C3C6}" type="presParOf" srcId="{7C21A7F3-E968-444F-B676-0749C1A6D8CB}" destId="{2B8AE061-3AF2-4963-896E-737A632CB647}" srcOrd="6" destOrd="0" presId="urn:microsoft.com/office/officeart/2008/layout/HexagonCluster"/>
    <dgm:cxn modelId="{DF59B570-ED13-4FB6-A99B-6E2FC4649638}" type="presParOf" srcId="{2B8AE061-3AF2-4963-896E-737A632CB647}" destId="{BA9F7F3B-62D0-4E41-B85A-3086E1C20FFE}" srcOrd="0" destOrd="0" presId="urn:microsoft.com/office/officeart/2008/layout/HexagonCluster"/>
    <dgm:cxn modelId="{80AAF112-A77A-4612-B4F1-356F91696137}" type="presParOf" srcId="{7C21A7F3-E968-444F-B676-0749C1A6D8CB}" destId="{D91C7601-DE1B-4726-A2EC-C5C514501FEF}" srcOrd="7" destOrd="0" presId="urn:microsoft.com/office/officeart/2008/layout/HexagonCluster"/>
    <dgm:cxn modelId="{CFF84DCE-C1B1-4B0C-B81C-AE80B769EA89}" type="presParOf" srcId="{D91C7601-DE1B-4726-A2EC-C5C514501FEF}" destId="{9AA08D07-6BAF-4417-ABE4-11D8D782DA04}" srcOrd="0" destOrd="0" presId="urn:microsoft.com/office/officeart/2008/layout/HexagonCluster"/>
    <dgm:cxn modelId="{7C85880F-D3EF-46AA-9033-DE2EA0EB941C}" type="presParOf" srcId="{7C21A7F3-E968-444F-B676-0749C1A6D8CB}" destId="{410FB117-0974-4A73-BE56-47252487FA04}" srcOrd="8" destOrd="0" presId="urn:microsoft.com/office/officeart/2008/layout/HexagonCluster"/>
    <dgm:cxn modelId="{F8554140-7950-401A-8878-F628716DD804}" type="presParOf" srcId="{410FB117-0974-4A73-BE56-47252487FA04}" destId="{B9F13B84-D3FB-455E-B1EE-3C04D9212C58}" srcOrd="0" destOrd="0" presId="urn:microsoft.com/office/officeart/2008/layout/HexagonCluster"/>
    <dgm:cxn modelId="{4DE19279-ED86-437B-9907-63DEB5382874}" type="presParOf" srcId="{7C21A7F3-E968-444F-B676-0749C1A6D8CB}" destId="{DADAD758-7D15-4B1E-B113-865BF8B16FAD}" srcOrd="9" destOrd="0" presId="urn:microsoft.com/office/officeart/2008/layout/HexagonCluster"/>
    <dgm:cxn modelId="{1698978C-B4A1-4F9C-AAAC-3C57228CBF2D}" type="presParOf" srcId="{DADAD758-7D15-4B1E-B113-865BF8B16FAD}" destId="{BADD4934-4085-47FB-AF78-78B7944FBB3E}" srcOrd="0" destOrd="0" presId="urn:microsoft.com/office/officeart/2008/layout/HexagonCluster"/>
    <dgm:cxn modelId="{0D4C5AC6-9233-435C-9F5D-B9374AEFBFB1}" type="presParOf" srcId="{7C21A7F3-E968-444F-B676-0749C1A6D8CB}" destId="{A3FC160E-7968-4447-9460-580B1EDA38C5}" srcOrd="10" destOrd="0" presId="urn:microsoft.com/office/officeart/2008/layout/HexagonCluster"/>
    <dgm:cxn modelId="{754F9BFA-EABB-4901-A1A5-44F6D64D8A5A}" type="presParOf" srcId="{A3FC160E-7968-4447-9460-580B1EDA38C5}" destId="{BF38193F-07CB-4B9D-9B45-77106CAAAB3E}" srcOrd="0" destOrd="0" presId="urn:microsoft.com/office/officeart/2008/layout/HexagonCluster"/>
    <dgm:cxn modelId="{41A1C562-0FAF-42D0-9D9A-E05D2DC4AE00}" type="presParOf" srcId="{7C21A7F3-E968-444F-B676-0749C1A6D8CB}" destId="{73A42337-0683-4E05-856F-2B34411BD63D}" srcOrd="11" destOrd="0" presId="urn:microsoft.com/office/officeart/2008/layout/HexagonCluster"/>
    <dgm:cxn modelId="{BBA96C1B-1636-49FB-9615-9EDFDBB697A7}" type="presParOf" srcId="{73A42337-0683-4E05-856F-2B34411BD63D}" destId="{DBAD4ABA-AC03-4336-9B9F-B2379175EE8D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D9E9-27BB-4428-BCCE-A2A7FC50931E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AF51B-BD6F-4CCC-9602-1107C2E2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5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问好</a:t>
            </a:r>
            <a:endParaRPr lang="en-US" altLang="zh-CN" dirty="0" smtClean="0"/>
          </a:p>
          <a:p>
            <a:r>
              <a:rPr lang="zh-CN" altLang="en-US" dirty="0" smtClean="0"/>
              <a:t>说点湿货</a:t>
            </a:r>
            <a:endParaRPr lang="en-US" altLang="zh-CN" dirty="0" smtClean="0"/>
          </a:p>
          <a:p>
            <a:r>
              <a:rPr lang="zh-CN" altLang="en-US" dirty="0" smtClean="0"/>
              <a:t>自我介绍：西电 大四在读。</a:t>
            </a:r>
            <a:endParaRPr lang="en-US" altLang="zh-CN" dirty="0" smtClean="0"/>
          </a:p>
          <a:p>
            <a:r>
              <a:rPr lang="zh-CN" altLang="en-US" dirty="0" smtClean="0"/>
              <a:t>强调非计算机专业的。</a:t>
            </a:r>
            <a:endParaRPr lang="en-US" altLang="zh-CN" dirty="0" smtClean="0"/>
          </a:p>
          <a:p>
            <a:r>
              <a:rPr lang="zh-CN" altLang="en-US" dirty="0" smtClean="0"/>
              <a:t>新手</a:t>
            </a:r>
            <a:r>
              <a:rPr lang="zh-CN" altLang="en-US" baseline="0" dirty="0" smtClean="0"/>
              <a:t> </a:t>
            </a:r>
            <a:r>
              <a:rPr lang="zh-CN" altLang="en-US" baseline="0" dirty="0" smtClean="0"/>
              <a:t>三月份去面试，没听说过</a:t>
            </a:r>
            <a:r>
              <a:rPr lang="en-US" altLang="zh-CN" baseline="0" dirty="0" smtClean="0"/>
              <a:t>jQuery</a:t>
            </a:r>
          </a:p>
          <a:p>
            <a:r>
              <a:rPr lang="zh-CN" altLang="en-US" baseline="0" dirty="0" smtClean="0"/>
              <a:t>内容有误的话，请指正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F51B-BD6F-4CCC-9602-1107C2E2C9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08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我们是工程师么   前端</a:t>
            </a:r>
            <a:r>
              <a:rPr lang="zh-CN" altLang="en-US" dirty="0" smtClean="0"/>
              <a:t>工程师</a:t>
            </a:r>
            <a:r>
              <a:rPr lang="en-US" altLang="zh-CN" dirty="0" smtClean="0"/>
              <a:t>(</a:t>
            </a:r>
            <a:r>
              <a:rPr lang="zh-CN" altLang="en-US" dirty="0" smtClean="0"/>
              <a:t>回应一下前面的问题什么是前端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是程序员，</a:t>
            </a:r>
            <a:endParaRPr lang="en-US" altLang="zh-CN" dirty="0" smtClean="0"/>
          </a:p>
          <a:p>
            <a:r>
              <a:rPr lang="zh-CN" altLang="en-US" dirty="0" smtClean="0"/>
              <a:t>工程师和码农的区别</a:t>
            </a:r>
            <a:endParaRPr lang="en-US" altLang="zh-CN" dirty="0" smtClean="0"/>
          </a:p>
          <a:p>
            <a:r>
              <a:rPr lang="zh-CN" altLang="en-US" dirty="0" smtClean="0"/>
              <a:t>（脑力劳动）（体力劳动）</a:t>
            </a:r>
            <a:endParaRPr lang="en-US" altLang="zh-CN" dirty="0" smtClean="0"/>
          </a:p>
          <a:p>
            <a:r>
              <a:rPr lang="zh-CN" altLang="en-US" dirty="0" smtClean="0"/>
              <a:t>李老师</a:t>
            </a:r>
            <a:r>
              <a:rPr lang="zh-CN" altLang="en-US" dirty="0" smtClean="0"/>
              <a:t>老婆的例子：外企，项目需要什么就要写什么</a:t>
            </a:r>
            <a:r>
              <a:rPr lang="en-US" altLang="zh-CN" dirty="0" smtClean="0"/>
              <a:t>ruby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c++</a:t>
            </a:r>
            <a:r>
              <a:rPr lang="en-US" altLang="zh-CN" baseline="0" dirty="0" smtClean="0"/>
              <a:t> 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F51B-BD6F-4CCC-9602-1107C2E2C9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60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减少，甚至避免重复性的工作</a:t>
            </a:r>
            <a:endParaRPr lang="en-US" altLang="zh-CN" dirty="0" smtClean="0"/>
          </a:p>
          <a:p>
            <a:r>
              <a:rPr lang="zh-CN" altLang="en-US" dirty="0" smtClean="0"/>
              <a:t>思想上和工具上两个部分</a:t>
            </a:r>
            <a:endParaRPr lang="en-US" altLang="zh-CN" dirty="0" smtClean="0"/>
          </a:p>
          <a:p>
            <a:r>
              <a:rPr lang="zh-CN" altLang="en-US" dirty="0" smtClean="0"/>
              <a:t>组件化的东西（第一次交流会</a:t>
            </a:r>
            <a:r>
              <a:rPr lang="en-US" altLang="zh-CN" dirty="0" smtClean="0"/>
              <a:t>7</a:t>
            </a:r>
            <a:r>
              <a:rPr lang="zh-CN" altLang="en-US" dirty="0" smtClean="0"/>
              <a:t>哥分享）</a:t>
            </a:r>
            <a:endParaRPr lang="en-US" altLang="zh-CN" dirty="0" smtClean="0"/>
          </a:p>
          <a:p>
            <a:r>
              <a:rPr lang="zh-CN" altLang="en-US" dirty="0" smtClean="0"/>
              <a:t>代码的封装复用</a:t>
            </a:r>
            <a:endParaRPr lang="en-US" altLang="zh-CN" dirty="0" smtClean="0"/>
          </a:p>
          <a:p>
            <a:r>
              <a:rPr lang="zh-CN" altLang="en-US" dirty="0" smtClean="0"/>
              <a:t>工具类的东西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F51B-BD6F-4CCC-9602-1107C2E2C9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1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前端自动化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F51B-BD6F-4CCC-9602-1107C2E2C9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感谢天哥经常分享一些新的技术</a:t>
            </a:r>
            <a:r>
              <a:rPr lang="zh-CN" altLang="en-US" baseline="0" dirty="0" smtClean="0"/>
              <a:t> 带我装逼带我</a:t>
            </a:r>
            <a:r>
              <a:rPr lang="zh-CN" altLang="en-US" baseline="0" dirty="0" smtClean="0"/>
              <a:t>飞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F51B-BD6F-4CCC-9602-1107C2E2C9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44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话题回归，对得起今天这个标题</a:t>
            </a:r>
            <a:endParaRPr lang="en-US" altLang="zh-CN" dirty="0" smtClean="0"/>
          </a:p>
          <a:p>
            <a:r>
              <a:rPr lang="zh-CN" altLang="en-US" dirty="0" smtClean="0"/>
              <a:t>分享经历是 没有意义的，我的经历只是我的经历，在座大牛的经历可能会有一些传奇色彩，我们听着还可以当故事听，我这还没毕业，毫无经历可言！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坚持（可以看情况提一下，前端小组的事情）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F51B-BD6F-4CCC-9602-1107C2E2C9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83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在各位面前我都不好意思说经验。。。</a:t>
            </a:r>
            <a:endParaRPr lang="en-US" altLang="zh-CN" dirty="0" smtClean="0"/>
          </a:p>
          <a:p>
            <a:r>
              <a:rPr lang="zh-CN" altLang="en-US" dirty="0" smtClean="0"/>
              <a:t>微博信息非常新，而且可以有针对性的关注，和知乎很像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我们不是走在最前面的人，我们遇到的问题一定都有人已经遇到过了，而且很大的可能，他们把解决问题的经验晒在了网上。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F51B-BD6F-4CCC-9602-1107C2E2C9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7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前几天群里提的问题</a:t>
            </a:r>
            <a:endParaRPr lang="en-US" altLang="zh-CN" dirty="0" smtClean="0"/>
          </a:p>
          <a:p>
            <a:r>
              <a:rPr lang="zh-CN" altLang="en-US" dirty="0" smtClean="0"/>
              <a:t>有的人往专业的方向说：</a:t>
            </a:r>
            <a:r>
              <a:rPr lang="en-US" altLang="zh-CN" dirty="0" smtClean="0"/>
              <a:t>YUI</a:t>
            </a:r>
            <a:r>
              <a:rPr lang="zh-CN" altLang="en-US" dirty="0" smtClean="0"/>
              <a:t>十四条</a:t>
            </a:r>
            <a:r>
              <a:rPr lang="zh-CN" altLang="en-US" baseline="0" dirty="0" smtClean="0"/>
              <a:t> 前端性能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留一个问题，防止大家不愿意听我讲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F51B-BD6F-4CCC-9602-1107C2E2C9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6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六月提出来的。</a:t>
            </a:r>
            <a:endParaRPr lang="en-US" altLang="zh-CN" dirty="0" smtClean="0"/>
          </a:p>
          <a:p>
            <a:r>
              <a:rPr lang="zh-CN" altLang="en-US" dirty="0" smtClean="0"/>
              <a:t>道术道术 以道御术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F51B-BD6F-4CCC-9602-1107C2E2C9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43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 在做各位最基本的技能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等回来的时候再提：</a:t>
            </a:r>
            <a:endParaRPr lang="en-US" altLang="zh-CN" dirty="0" smtClean="0"/>
          </a:p>
          <a:p>
            <a:r>
              <a:rPr lang="zh-CN" altLang="en-US" dirty="0" smtClean="0"/>
              <a:t>前端注重的东西，缺失的东西。注重表象，注重展示，缺少数据结构和算法的底蕴。</a:t>
            </a:r>
            <a:endParaRPr lang="en-US" altLang="zh-CN" dirty="0" smtClean="0"/>
          </a:p>
          <a:p>
            <a:r>
              <a:rPr lang="zh-CN" altLang="en-US" dirty="0" smtClean="0"/>
              <a:t>但</a:t>
            </a:r>
            <a:r>
              <a:rPr lang="zh-CN" altLang="en-US" dirty="0" smtClean="0"/>
              <a:t>，这是必须的内容，是影响我们发展的内容。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F51B-BD6F-4CCC-9602-1107C2E2C9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0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面试经历：</a:t>
            </a:r>
            <a:endParaRPr lang="en-US" altLang="zh-CN" dirty="0" smtClean="0"/>
          </a:p>
          <a:p>
            <a:r>
              <a:rPr lang="zh-CN" altLang="en-US" dirty="0" smtClean="0"/>
              <a:t>阿里巴巴，躺在</a:t>
            </a:r>
            <a:r>
              <a:rPr lang="en-US" altLang="zh-CN" dirty="0" smtClean="0"/>
              <a:t>HR</a:t>
            </a:r>
            <a:r>
              <a:rPr lang="zh-CN" altLang="en-US" dirty="0" smtClean="0"/>
              <a:t>面前</a:t>
            </a:r>
            <a:r>
              <a:rPr lang="zh-CN" altLang="en-US" dirty="0" smtClean="0"/>
              <a:t>了。见了玉伯，要了签名。</a:t>
            </a:r>
            <a:endParaRPr lang="en-US" altLang="zh-CN" dirty="0" smtClean="0"/>
          </a:p>
          <a:p>
            <a:r>
              <a:rPr lang="zh-CN" altLang="en-US" dirty="0" smtClean="0"/>
              <a:t>百度面试，总监面，链表和数组的区别。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F51B-BD6F-4CCC-9602-1107C2E2C9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78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好像这些东西理我们有点遥远</a:t>
            </a:r>
            <a:endParaRPr lang="en-US" altLang="zh-CN" dirty="0" smtClean="0"/>
          </a:p>
          <a:p>
            <a:r>
              <a:rPr lang="zh-CN" altLang="en-US" dirty="0" smtClean="0"/>
              <a:t>提出新技术的概念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F51B-BD6F-4CCC-9602-1107C2E2C9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72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各种各样的新兴技术   思想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F51B-BD6F-4CCC-9602-1107C2E2C9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技术迭代那么快，你跟得上么？</a:t>
            </a:r>
            <a:endParaRPr lang="en-US" altLang="zh-CN" dirty="0" smtClean="0"/>
          </a:p>
          <a:p>
            <a:r>
              <a:rPr lang="en-US" altLang="zh-CN" dirty="0" smtClean="0"/>
              <a:t>Node fib.js</a:t>
            </a:r>
          </a:p>
          <a:p>
            <a:r>
              <a:rPr lang="en-US" altLang="zh-CN" dirty="0" smtClean="0"/>
              <a:t>Require sea</a:t>
            </a:r>
          </a:p>
          <a:p>
            <a:r>
              <a:rPr lang="en-US" altLang="zh-CN" dirty="0" err="1" smtClean="0"/>
              <a:t>Anuglar</a:t>
            </a:r>
            <a:r>
              <a:rPr lang="en-US" altLang="zh-CN" dirty="0" smtClean="0"/>
              <a:t> </a:t>
            </a:r>
            <a:r>
              <a:rPr lang="zh-CN" altLang="en-US" dirty="0" smtClean="0"/>
              <a:t>阿瓦隆</a:t>
            </a:r>
            <a:endParaRPr lang="en-US" altLang="zh-CN" dirty="0" smtClean="0"/>
          </a:p>
          <a:p>
            <a:r>
              <a:rPr lang="en-US" altLang="zh-CN" dirty="0" err="1" smtClean="0"/>
              <a:t>Jquery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zepto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F51B-BD6F-4CCC-9602-1107C2E2C9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35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回到知乎上的一个问题：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什么才是程序员的核心竞争力？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http://www.zhihu.com/question/27180582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学习能力，尤其是自学能力，你啥时看到那些有名的程序高手在论坛上问“学习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该看什么书，如何快速学习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，学习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有什么代码推荐”之类的问题，他们想学什么很快就能自己找到相关资料。这个行业发展太快，技术淘汰的速度也很快，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年不学新东西就可能落伍了。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动手能力，都是看书看资料，当别人还在纠结看什么书，还在纠结书里的字句是什么意思的时候，有些人的几百上千行代码都已经能运行了。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耐心和毅力，做程序员兴趣固然重要，写自己喜欢的代码那是相当愉快的事情，但是程序开发中无论如何还有大量乏味无趣的事情，要能坚持，咬牙把这些做完。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表达能力，能在大庭广众下，把自己的想法逻辑清晰流畅地讲出来，让人听懂。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AF51B-BD6F-4CCC-9602-1107C2E2C9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3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510-AE27-4F68-A47B-FF746E021ADF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A29-5DF6-403A-B6A8-1E0DC63B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2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510-AE27-4F68-A47B-FF746E021ADF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A29-5DF6-403A-B6A8-1E0DC63B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9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510-AE27-4F68-A47B-FF746E021ADF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A29-5DF6-403A-B6A8-1E0DC63B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2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510-AE27-4F68-A47B-FF746E021ADF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A29-5DF6-403A-B6A8-1E0DC63B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510-AE27-4F68-A47B-FF746E021ADF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A29-5DF6-403A-B6A8-1E0DC63B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510-AE27-4F68-A47B-FF746E021ADF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A29-5DF6-403A-B6A8-1E0DC63B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7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510-AE27-4F68-A47B-FF746E021ADF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A29-5DF6-403A-B6A8-1E0DC63B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5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510-AE27-4F68-A47B-FF746E021ADF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A29-5DF6-403A-B6A8-1E0DC63B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5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510-AE27-4F68-A47B-FF746E021ADF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A29-5DF6-403A-B6A8-1E0DC63B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07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510-AE27-4F68-A47B-FF746E021ADF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A29-5DF6-403A-B6A8-1E0DC63B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6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510-AE27-4F68-A47B-FF746E021ADF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5A29-5DF6-403A-B6A8-1E0DC63B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2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F510-AE27-4F68-A47B-FF746E021ADF}" type="datetimeFigureOut">
              <a:rPr lang="zh-CN" altLang="en-US" smtClean="0"/>
              <a:t>2014/12/27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5A29-5DF6-403A-B6A8-1E0DC63B2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6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前端学习之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By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萝卜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4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技术更新换代太快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需要适应各种环境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自我提高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了解事物的本质，我们写代码的意义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1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术是什么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一切手段，方法都是术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bootstrap……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grunt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emmet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6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326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术要涉猎广泛</a:t>
            </a:r>
            <a:endParaRPr lang="en-US" altLang="zh-CN" sz="6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技术迭代迅速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视野要开阔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敢于尝试新事物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有自己的想法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1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我的前端之路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分享经历是没意义的</a:t>
            </a:r>
            <a:endParaRPr lang="en-US" altLang="zh-CN" dirty="0" smtClean="0"/>
          </a:p>
          <a:p>
            <a:r>
              <a:rPr lang="zh-CN" altLang="en-US" dirty="0" smtClean="0"/>
              <a:t>重要的是交流经验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234" y="365125"/>
            <a:ext cx="4885182" cy="61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3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多读书，读对的书。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高级程序设计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多逛微博</a:t>
            </a:r>
            <a:endParaRPr lang="en-US" altLang="zh-CN" dirty="0" smtClean="0"/>
          </a:p>
          <a:p>
            <a:r>
              <a:rPr lang="zh-CN" altLang="en-US" dirty="0" smtClean="0"/>
              <a:t>学会搜索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66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5528" y="2651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感           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6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什么是前端？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15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9351" y="2384574"/>
            <a:ext cx="3900076" cy="1325563"/>
          </a:xfrm>
        </p:spPr>
        <p:txBody>
          <a:bodyPr>
            <a:noAutofit/>
          </a:bodyPr>
          <a:lstStyle/>
          <a:p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道 和 术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6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道是什么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en-US" altLang="zh-CN" dirty="0"/>
              <a:t>?</a:t>
            </a:r>
            <a:endParaRPr lang="en-US" altLang="zh-CN" dirty="0" smtClean="0"/>
          </a:p>
          <a:p>
            <a:r>
              <a:rPr lang="en-US" altLang="zh-CN" dirty="0" smtClean="0"/>
              <a:t>CSS?</a:t>
            </a:r>
          </a:p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28685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26" y="432923"/>
            <a:ext cx="10515600" cy="1452147"/>
          </a:xfrm>
        </p:spPr>
        <p:txBody>
          <a:bodyPr/>
          <a:lstStyle/>
          <a:p>
            <a:r>
              <a:rPr lang="zh-CN" altLang="en-US" dirty="0" smtClean="0"/>
              <a:t>数组里面有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个元素，每个元素都在</a:t>
            </a:r>
            <a:r>
              <a:rPr lang="en-US" altLang="zh-CN" dirty="0" smtClean="0"/>
              <a:t>1~100</a:t>
            </a:r>
            <a:r>
              <a:rPr lang="zh-CN" altLang="en-US" dirty="0" smtClean="0"/>
              <a:t>之间，只用一个</a:t>
            </a:r>
            <a:r>
              <a:rPr lang="en-US" altLang="zh-CN" dirty="0" smtClean="0"/>
              <a:t>if</a:t>
            </a:r>
            <a:r>
              <a:rPr lang="zh-CN" altLang="en-US" dirty="0" smtClean="0"/>
              <a:t>将数组元素分为三类：</a:t>
            </a:r>
            <a:r>
              <a:rPr lang="en-US" altLang="zh-CN" dirty="0" smtClean="0"/>
              <a:t>0~60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60~80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80~90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90~100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766" y="1885070"/>
            <a:ext cx="6772422" cy="493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道是什么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是数据结构？</a:t>
            </a:r>
            <a:endParaRPr lang="en-US" altLang="zh-CN" dirty="0" smtClean="0"/>
          </a:p>
          <a:p>
            <a:r>
              <a:rPr lang="zh-CN" altLang="en-US" dirty="0" smtClean="0"/>
              <a:t>是算法？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2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273490"/>
              </p:ext>
            </p:extLst>
          </p:nvPr>
        </p:nvGraphicFramePr>
        <p:xfrm>
          <a:off x="966216" y="131356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16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道是什么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新技术？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新思想？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5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0856" y="3380105"/>
            <a:ext cx="5983224" cy="1246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态 度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800856" y="2133346"/>
            <a:ext cx="5983224" cy="1246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 蕴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800856" y="4626864"/>
            <a:ext cx="5983224" cy="1246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 习 能 力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6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729</Words>
  <Application>Microsoft Office PowerPoint</Application>
  <PresentationFormat>宽屏</PresentationFormat>
  <Paragraphs>114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Calibri</vt:lpstr>
      <vt:lpstr>微软雅黑</vt:lpstr>
      <vt:lpstr>Arial</vt:lpstr>
      <vt:lpstr>Calibri Light</vt:lpstr>
      <vt:lpstr>Office 主题</vt:lpstr>
      <vt:lpstr>前端学习之路 </vt:lpstr>
      <vt:lpstr>PowerPoint 演示文稿</vt:lpstr>
      <vt:lpstr>道 和 术</vt:lpstr>
      <vt:lpstr>道是什么</vt:lpstr>
      <vt:lpstr>PowerPoint 演示文稿</vt:lpstr>
      <vt:lpstr>道是什么</vt:lpstr>
      <vt:lpstr>PowerPoint 演示文稿</vt:lpstr>
      <vt:lpstr>道是什么</vt:lpstr>
      <vt:lpstr>PowerPoint 演示文稿</vt:lpstr>
      <vt:lpstr>why</vt:lpstr>
      <vt:lpstr>术是什么</vt:lpstr>
      <vt:lpstr>PowerPoint 演示文稿</vt:lpstr>
      <vt:lpstr>PowerPoint 演示文稿</vt:lpstr>
      <vt:lpstr>我的前端之路</vt:lpstr>
      <vt:lpstr>经验</vt:lpstr>
      <vt:lpstr>感           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前端学习之路</dc:title>
  <dc:creator>user</dc:creator>
  <cp:lastModifiedBy>user</cp:lastModifiedBy>
  <cp:revision>22</cp:revision>
  <dcterms:created xsi:type="dcterms:W3CDTF">2014-12-24T11:28:26Z</dcterms:created>
  <dcterms:modified xsi:type="dcterms:W3CDTF">2014-12-27T10:59:00Z</dcterms:modified>
</cp:coreProperties>
</file>