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11" r:id="rId2"/>
    <p:sldId id="339" r:id="rId3"/>
    <p:sldId id="338" r:id="rId4"/>
    <p:sldId id="332" r:id="rId5"/>
    <p:sldId id="333" r:id="rId6"/>
    <p:sldId id="323" r:id="rId7"/>
    <p:sldId id="340" r:id="rId8"/>
    <p:sldId id="342" r:id="rId9"/>
    <p:sldId id="343" r:id="rId10"/>
    <p:sldId id="345" r:id="rId11"/>
    <p:sldId id="34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F39700"/>
    <a:srgbClr val="FF6600"/>
    <a:srgbClr val="E48E00"/>
    <a:srgbClr val="E3FDF3"/>
    <a:srgbClr val="E7F0F8"/>
    <a:srgbClr val="FFC993"/>
    <a:srgbClr val="DEEBF6"/>
    <a:srgbClr val="CCE0F1"/>
    <a:srgbClr val="99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60" autoAdjust="0"/>
    <p:restoredTop sz="99632" autoAdjust="0"/>
  </p:normalViewPr>
  <p:slideViewPr>
    <p:cSldViewPr>
      <p:cViewPr>
        <p:scale>
          <a:sx n="69" d="100"/>
          <a:sy n="69" d="100"/>
        </p:scale>
        <p:origin x="-2868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0.14318141833851417"/>
          <c:y val="7.6895385946583933E-2"/>
          <c:w val="0.6664741792166472"/>
          <c:h val="0.7902853110547716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spPr>
              <a:solidFill>
                <a:srgbClr val="92D050"/>
              </a:solidFill>
            </c:spPr>
          </c:dPt>
          <c:dPt>
            <c:idx val="1"/>
            <c:spPr>
              <a:solidFill>
                <a:srgbClr val="F39700"/>
              </a:solidFill>
            </c:spPr>
          </c:dPt>
          <c:dPt>
            <c:idx val="2"/>
            <c:spPr>
              <a:solidFill>
                <a:srgbClr val="43BBE1"/>
              </a:solidFill>
            </c:spPr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/>
        <c:firstSliceAng val="58"/>
        <c:holeSize val="85"/>
      </c:doughnutChart>
      <c:spPr>
        <a:noFill/>
        <a:ln w="25400">
          <a:noFill/>
        </a:ln>
      </c:spPr>
    </c:plotArea>
    <c:plotVisOnly val="1"/>
    <c:dispBlanksAs val="zero"/>
  </c:chart>
  <c:txPr>
    <a:bodyPr/>
    <a:lstStyle/>
    <a:p>
      <a:pPr>
        <a:defRPr sz="1797"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190D5-F7FB-4E60-AFA7-5779649AF49D}" type="doc">
      <dgm:prSet loTypeId="urn:microsoft.com/office/officeart/2005/8/layout/radial1" loCatId="cycle" qsTypeId="urn:microsoft.com/office/officeart/2005/8/quickstyle/simple2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B0EFE00D-3856-4E8F-8AF8-7D05FC55204E}">
      <dgm:prSet phldrT="[文本]"/>
      <dgm:spPr>
        <a:solidFill>
          <a:srgbClr val="43BBE1"/>
        </a:solidFill>
        <a:ln>
          <a:solidFill>
            <a:schemeClr val="bg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dirty="0" smtClean="0">
              <a:solidFill>
                <a:schemeClr val="tx1"/>
              </a:solidFill>
            </a:rPr>
            <a:t>与</a:t>
          </a:r>
          <a:r>
            <a:rPr lang="en-US" altLang="zh-CN" dirty="0" smtClean="0">
              <a:solidFill>
                <a:schemeClr val="tx1"/>
              </a:solidFill>
            </a:rPr>
            <a:t>JD</a:t>
          </a:r>
          <a:r>
            <a:rPr lang="zh-CN" altLang="en-US" dirty="0" smtClean="0">
              <a:solidFill>
                <a:schemeClr val="tx1"/>
              </a:solidFill>
            </a:rPr>
            <a:t>关联</a:t>
          </a:r>
          <a:endParaRPr lang="zh-CN" altLang="en-US" dirty="0">
            <a:solidFill>
              <a:schemeClr val="tx1"/>
            </a:solidFill>
          </a:endParaRPr>
        </a:p>
      </dgm:t>
    </dgm:pt>
    <dgm:pt modelId="{421D4D56-AF6C-4941-BBCA-87AAF44FD232}" type="parTrans" cxnId="{44482501-48F6-4011-87F9-E80BC6AFFACE}">
      <dgm:prSet/>
      <dgm:spPr/>
      <dgm:t>
        <a:bodyPr/>
        <a:lstStyle/>
        <a:p>
          <a:endParaRPr lang="zh-CN" altLang="en-US"/>
        </a:p>
      </dgm:t>
    </dgm:pt>
    <dgm:pt modelId="{F7E86B26-C3E1-4FA4-8EFA-1DF0F8709ADE}" type="sibTrans" cxnId="{44482501-48F6-4011-87F9-E80BC6AFFACE}">
      <dgm:prSet/>
      <dgm:spPr/>
      <dgm:t>
        <a:bodyPr/>
        <a:lstStyle/>
        <a:p>
          <a:endParaRPr lang="zh-CN" altLang="en-US"/>
        </a:p>
      </dgm:t>
    </dgm:pt>
    <dgm:pt modelId="{66EBD27E-CF89-487F-B5A0-CEE3A984258F}" type="pres">
      <dgm:prSet presAssocID="{E51190D5-F7FB-4E60-AFA7-5779649AF49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34E99E-1CF9-46A1-B075-4F04C1F1706E}" type="pres">
      <dgm:prSet presAssocID="{B0EFE00D-3856-4E8F-8AF8-7D05FC55204E}" presName="centerShape" presStyleLbl="node0" presStyleIdx="0" presStyleCnt="1" custScaleX="79607" custScaleY="73981" custLinFactNeighborX="-2260" custLinFactNeighborY="-1651"/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5EEA1C98-5129-40DA-B13F-2AD439613E0B}" type="presOf" srcId="{E51190D5-F7FB-4E60-AFA7-5779649AF49D}" destId="{66EBD27E-CF89-487F-B5A0-CEE3A984258F}" srcOrd="0" destOrd="0" presId="urn:microsoft.com/office/officeart/2005/8/layout/radial1"/>
    <dgm:cxn modelId="{6D5062C2-D8FB-4E73-BAAE-14E645C79DDE}" type="presOf" srcId="{B0EFE00D-3856-4E8F-8AF8-7D05FC55204E}" destId="{0F34E99E-1CF9-46A1-B075-4F04C1F1706E}" srcOrd="0" destOrd="0" presId="urn:microsoft.com/office/officeart/2005/8/layout/radial1"/>
    <dgm:cxn modelId="{44482501-48F6-4011-87F9-E80BC6AFFACE}" srcId="{E51190D5-F7FB-4E60-AFA7-5779649AF49D}" destId="{B0EFE00D-3856-4E8F-8AF8-7D05FC55204E}" srcOrd="0" destOrd="0" parTransId="{421D4D56-AF6C-4941-BBCA-87AAF44FD232}" sibTransId="{F7E86B26-C3E1-4FA4-8EFA-1DF0F8709ADE}"/>
    <dgm:cxn modelId="{A6B1B4A5-5F8A-4ADB-9BB7-015C89A2F5D0}" type="presParOf" srcId="{66EBD27E-CF89-487F-B5A0-CEE3A984258F}" destId="{0F34E99E-1CF9-46A1-B075-4F04C1F1706E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190D5-F7FB-4E60-AFA7-5779649AF49D}" type="doc">
      <dgm:prSet loTypeId="urn:microsoft.com/office/officeart/2005/8/layout/radial1" loCatId="cycle" qsTypeId="urn:microsoft.com/office/officeart/2005/8/quickstyle/simple2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B0EFE00D-3856-4E8F-8AF8-7D05FC55204E}">
      <dgm:prSet phldrT="[文本]" custT="1"/>
      <dgm:spPr>
        <a:solidFill>
          <a:srgbClr val="92D050"/>
        </a:solidFill>
        <a:ln>
          <a:solidFill>
            <a:schemeClr val="bg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800" dirty="0" smtClean="0">
              <a:solidFill>
                <a:schemeClr val="tx1"/>
              </a:solidFill>
            </a:rPr>
            <a:t>明确简历结构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421D4D56-AF6C-4941-BBCA-87AAF44FD232}" type="parTrans" cxnId="{44482501-48F6-4011-87F9-E80BC6AFFACE}">
      <dgm:prSet/>
      <dgm:spPr/>
      <dgm:t>
        <a:bodyPr/>
        <a:lstStyle/>
        <a:p>
          <a:endParaRPr lang="zh-CN" altLang="en-US"/>
        </a:p>
      </dgm:t>
    </dgm:pt>
    <dgm:pt modelId="{F7E86B26-C3E1-4FA4-8EFA-1DF0F8709ADE}" type="sibTrans" cxnId="{44482501-48F6-4011-87F9-E80BC6AFFACE}">
      <dgm:prSet/>
      <dgm:spPr/>
      <dgm:t>
        <a:bodyPr/>
        <a:lstStyle/>
        <a:p>
          <a:endParaRPr lang="zh-CN" altLang="en-US"/>
        </a:p>
      </dgm:t>
    </dgm:pt>
    <dgm:pt modelId="{66EBD27E-CF89-487F-B5A0-CEE3A984258F}" type="pres">
      <dgm:prSet presAssocID="{E51190D5-F7FB-4E60-AFA7-5779649AF49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34E99E-1CF9-46A1-B075-4F04C1F1706E}" type="pres">
      <dgm:prSet presAssocID="{B0EFE00D-3856-4E8F-8AF8-7D05FC55204E}" presName="centerShape" presStyleLbl="node0" presStyleIdx="0" presStyleCnt="1" custScaleX="115315" custScaleY="107900" custLinFactNeighborX="-16503" custLinFactNeighborY="-18043"/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4E9C6090-F6F5-45E6-971D-FDD704407C3B}" type="presOf" srcId="{E51190D5-F7FB-4E60-AFA7-5779649AF49D}" destId="{66EBD27E-CF89-487F-B5A0-CEE3A984258F}" srcOrd="0" destOrd="0" presId="urn:microsoft.com/office/officeart/2005/8/layout/radial1"/>
    <dgm:cxn modelId="{44482501-48F6-4011-87F9-E80BC6AFFACE}" srcId="{E51190D5-F7FB-4E60-AFA7-5779649AF49D}" destId="{B0EFE00D-3856-4E8F-8AF8-7D05FC55204E}" srcOrd="0" destOrd="0" parTransId="{421D4D56-AF6C-4941-BBCA-87AAF44FD232}" sibTransId="{F7E86B26-C3E1-4FA4-8EFA-1DF0F8709ADE}"/>
    <dgm:cxn modelId="{1E9C05E7-8429-4B61-B88F-1D5CB3ECB0CE}" type="presOf" srcId="{B0EFE00D-3856-4E8F-8AF8-7D05FC55204E}" destId="{0F34E99E-1CF9-46A1-B075-4F04C1F1706E}" srcOrd="0" destOrd="0" presId="urn:microsoft.com/office/officeart/2005/8/layout/radial1"/>
    <dgm:cxn modelId="{B276AF33-2E9B-4E68-8E1B-B3939F102B86}" type="presParOf" srcId="{66EBD27E-CF89-487F-B5A0-CEE3A984258F}" destId="{0F34E99E-1CF9-46A1-B075-4F04C1F1706E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32284-9C9C-451D-91CF-227E43B02D48}" type="doc">
      <dgm:prSet loTypeId="urn:microsoft.com/office/officeart/2005/8/layout/radial1" loCatId="cycle" qsTypeId="urn:microsoft.com/office/officeart/2005/8/quickstyle/simple1#1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669A129F-27D8-4A77-B8AD-4EE7B0EEB307}">
      <dgm:prSet phldrT="[文本]" custT="1"/>
      <dgm:spPr>
        <a:solidFill>
          <a:srgbClr val="F39700"/>
        </a:solidFill>
        <a:ln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</a:rPr>
            <a:t>与关键词匹配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E0378615-C13F-49FB-A0B2-D0FFC6814DCB}" type="parTrans" cxnId="{3608D21B-DD93-4D32-9D99-20278570C7FF}">
      <dgm:prSet/>
      <dgm:spPr/>
      <dgm:t>
        <a:bodyPr/>
        <a:lstStyle/>
        <a:p>
          <a:endParaRPr lang="zh-CN" altLang="en-US"/>
        </a:p>
      </dgm:t>
    </dgm:pt>
    <dgm:pt modelId="{606F37E4-C67F-4841-93E7-2CF9E21E3B1C}" type="sibTrans" cxnId="{3608D21B-DD93-4D32-9D99-20278570C7FF}">
      <dgm:prSet/>
      <dgm:spPr/>
      <dgm:t>
        <a:bodyPr/>
        <a:lstStyle/>
        <a:p>
          <a:endParaRPr lang="zh-CN" altLang="en-US"/>
        </a:p>
      </dgm:t>
    </dgm:pt>
    <dgm:pt modelId="{8040C587-A35E-4729-83B3-1A191BAB8F9E}" type="pres">
      <dgm:prSet presAssocID="{BCA32284-9C9C-451D-91CF-227E43B02D4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99A5E5-AA3F-4587-9021-9462FD5F4EFB}" type="pres">
      <dgm:prSet presAssocID="{669A129F-27D8-4A77-B8AD-4EE7B0EEB307}" presName="centerShape" presStyleLbl="node0" presStyleIdx="0" presStyleCnt="1" custScaleX="119193" custScaleY="114604" custLinFactNeighborX="5065" custLinFactNeighborY="1621"/>
      <dgm:spPr/>
      <dgm:t>
        <a:bodyPr/>
        <a:lstStyle/>
        <a:p>
          <a:endParaRPr lang="zh-CN" altLang="en-US"/>
        </a:p>
      </dgm:t>
    </dgm:pt>
  </dgm:ptLst>
  <dgm:cxnLst>
    <dgm:cxn modelId="{659F6697-EAA5-47D4-913E-1CE2F5C4949C}" type="presOf" srcId="{BCA32284-9C9C-451D-91CF-227E43B02D48}" destId="{8040C587-A35E-4729-83B3-1A191BAB8F9E}" srcOrd="0" destOrd="0" presId="urn:microsoft.com/office/officeart/2005/8/layout/radial1"/>
    <dgm:cxn modelId="{3608D21B-DD93-4D32-9D99-20278570C7FF}" srcId="{BCA32284-9C9C-451D-91CF-227E43B02D48}" destId="{669A129F-27D8-4A77-B8AD-4EE7B0EEB307}" srcOrd="0" destOrd="0" parTransId="{E0378615-C13F-49FB-A0B2-D0FFC6814DCB}" sibTransId="{606F37E4-C67F-4841-93E7-2CF9E21E3B1C}"/>
    <dgm:cxn modelId="{863CF088-BCDB-4774-BB3F-48D3AA3BD64B}" type="presOf" srcId="{669A129F-27D8-4A77-B8AD-4EE7B0EEB307}" destId="{1C99A5E5-AA3F-4587-9021-9462FD5F4EFB}" srcOrd="0" destOrd="0" presId="urn:microsoft.com/office/officeart/2005/8/layout/radial1"/>
    <dgm:cxn modelId="{76FF0818-CD34-418F-A315-DC9403ED995E}" type="presParOf" srcId="{8040C587-A35E-4729-83B3-1A191BAB8F9E}" destId="{1C99A5E5-AA3F-4587-9021-9462FD5F4EFB}" srcOrd="0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4E99E-1CF9-46A1-B075-4F04C1F1706E}">
      <dsp:nvSpPr>
        <dsp:cNvPr id="0" name=""/>
        <dsp:cNvSpPr/>
      </dsp:nvSpPr>
      <dsp:spPr>
        <a:xfrm>
          <a:off x="80462" y="100133"/>
          <a:ext cx="1291044" cy="1199803"/>
        </a:xfrm>
        <a:prstGeom prst="ellipse">
          <a:avLst/>
        </a:prstGeom>
        <a:solidFill>
          <a:srgbClr val="43BBE1"/>
        </a:solidFill>
        <a:ln w="3810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与</a:t>
          </a:r>
          <a:r>
            <a:rPr lang="en-US" altLang="zh-CN" sz="1800" kern="1200" dirty="0" smtClean="0">
              <a:solidFill>
                <a:schemeClr val="tx1"/>
              </a:solidFill>
            </a:rPr>
            <a:t>JD</a:t>
          </a:r>
          <a:r>
            <a:rPr lang="zh-CN" altLang="en-US" sz="1800" kern="1200" dirty="0" smtClean="0">
              <a:solidFill>
                <a:schemeClr val="tx1"/>
              </a:solidFill>
            </a:rPr>
            <a:t>关联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69531" y="275840"/>
        <a:ext cx="912906" cy="848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4E99E-1CF9-46A1-B075-4F04C1F1706E}">
      <dsp:nvSpPr>
        <dsp:cNvPr id="0" name=""/>
        <dsp:cNvSpPr/>
      </dsp:nvSpPr>
      <dsp:spPr>
        <a:xfrm>
          <a:off x="0" y="0"/>
          <a:ext cx="1449511" cy="1356304"/>
        </a:xfrm>
        <a:prstGeom prst="ellipse">
          <a:avLst/>
        </a:prstGeom>
        <a:solidFill>
          <a:srgbClr val="92D050"/>
        </a:solidFill>
        <a:ln w="3810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明确简历结构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12276" y="198626"/>
        <a:ext cx="1024959" cy="9590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9A5E5-AA3F-4587-9021-9462FD5F4EFB}">
      <dsp:nvSpPr>
        <dsp:cNvPr id="0" name=""/>
        <dsp:cNvSpPr/>
      </dsp:nvSpPr>
      <dsp:spPr>
        <a:xfrm>
          <a:off x="44412" y="609"/>
          <a:ext cx="1312909" cy="1262361"/>
        </a:xfrm>
        <a:prstGeom prst="ellipse">
          <a:avLst/>
        </a:prstGeom>
        <a:solidFill>
          <a:srgbClr val="F39700"/>
        </a:solidFill>
        <a:ln w="254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与关键词匹配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36683" y="185477"/>
        <a:ext cx="928367" cy="892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DB3C6-4B62-465C-9999-84C4B74DA17B}" type="datetimeFigureOut">
              <a:rPr lang="zh-CN" altLang="en-US" smtClean="0"/>
              <a:pPr/>
              <a:t>2015/3/29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东方网力科技股份有限公司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A88FC-3638-422C-A10E-45556A4346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2284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8F8F-3EA9-4393-85E5-0B727E56B72E}" type="datetimeFigureOut">
              <a:rPr lang="zh-CN" altLang="en-US" smtClean="0"/>
              <a:pPr/>
              <a:t>2015/3/29 Sunday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东方网力科技股份有限公司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520BF-17A5-4AB8-9A3E-0729893695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26148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520BF-17A5-4AB8-9A3E-0729893695D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858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520BF-17A5-4AB8-9A3E-0729893695D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找出这两个搜索界面的相同搜索条件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520BF-17A5-4AB8-9A3E-0729893695D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600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这张片子最管用</a:t>
            </a:r>
            <a:endParaRPr lang="en-US" altLang="zh-CN" smtClean="0"/>
          </a:p>
          <a:p>
            <a:r>
              <a:rPr lang="zh-CN" altLang="en-US" dirty="0" smtClean="0"/>
              <a:t>最好的关键字往往是职位名称，但不同岗位在不同公司有不同名称，所以只能作为选择之一。</a:t>
            </a:r>
            <a:endParaRPr lang="en-US" altLang="zh-CN" dirty="0" smtClean="0"/>
          </a:p>
          <a:p>
            <a:r>
              <a:rPr lang="zh-CN" altLang="en-US" dirty="0" smtClean="0"/>
              <a:t>有例如的，要去搜索例如前边的主题语都含有哪些内容；尤其关注</a:t>
            </a:r>
            <a:r>
              <a:rPr lang="en-US" altLang="zh-CN" dirty="0" smtClean="0"/>
              <a:t>JD</a:t>
            </a:r>
            <a:r>
              <a:rPr lang="zh-CN" altLang="en-US" dirty="0" smtClean="0"/>
              <a:t>中出现的例如项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520BF-17A5-4AB8-9A3E-0729893695D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914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3212976"/>
            <a:ext cx="2915816" cy="364502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29723">
            <a:off x="24428" y="5949298"/>
            <a:ext cx="1261679" cy="202742"/>
          </a:xfrm>
        </p:spPr>
        <p:txBody>
          <a:bodyPr/>
          <a:lstStyle/>
          <a:p>
            <a:fld id="{74301929-97F0-47F6-BE6F-834042E8B82E}" type="datetime1">
              <a:rPr lang="zh-CN" altLang="en-US" smtClean="0"/>
              <a:pPr/>
              <a:t>2015/3/29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东方网力科技股份有限公司 </a:t>
            </a:r>
            <a:r>
              <a:rPr lang="en-GB" altLang="zh-CN" dirty="0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9535-45EC-4C15-B1F9-5945274819DF}" type="datetime1">
              <a:rPr lang="zh-CN" altLang="en-US" smtClean="0"/>
              <a:pPr/>
              <a:t>2015/3/29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东方网力科技股份有限公司 </a:t>
            </a:r>
            <a:r>
              <a:rPr lang="en-GB" altLang="zh-CN" dirty="0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6107-CBD9-497B-A2B3-3C25B98B0012}" type="datetime1">
              <a:rPr lang="zh-CN" altLang="en-US" smtClean="0"/>
              <a:pPr/>
              <a:t>2015/3/29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东方网力科技股份有限公司 </a:t>
            </a:r>
            <a:r>
              <a:rPr lang="en-GB" altLang="zh-CN" dirty="0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12" y="266411"/>
            <a:ext cx="8673074" cy="498294"/>
          </a:xfrm>
        </p:spPr>
        <p:txBody>
          <a:bodyPr/>
          <a:lstStyle>
            <a:lvl1pPr>
              <a:defRPr b="0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12" y="908720"/>
            <a:ext cx="8673068" cy="50405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329751">
            <a:off x="91123" y="6273711"/>
            <a:ext cx="1430910" cy="176697"/>
          </a:xfrm>
        </p:spPr>
        <p:txBody>
          <a:bodyPr/>
          <a:lstStyle/>
          <a:p>
            <a:fld id="{7751F5E1-EF92-4EEB-8B4E-978C770CB599}" type="datetime1">
              <a:rPr lang="zh-CN" altLang="en-US" smtClean="0"/>
              <a:pPr/>
              <a:t>2015/3/29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395040"/>
            <a:ext cx="4724400" cy="274320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 dirty="0" smtClean="0"/>
              <a:t>东方网力科技股份有限公司 </a:t>
            </a:r>
            <a:r>
              <a:rPr lang="en-US" altLang="zh-CN" dirty="0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238448"/>
            <a:ext cx="502920" cy="502920"/>
          </a:xfrm>
        </p:spPr>
        <p:txBody>
          <a:bodyPr/>
          <a:lstStyle/>
          <a:p>
            <a:fld id="{3140ADFB-E277-44BB-9F89-6C6CC0FDF0F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AC10-350A-4415-A304-1947485CFA3E}" type="datetime1">
              <a:rPr lang="zh-CN" altLang="en-US" smtClean="0"/>
              <a:pPr/>
              <a:t>2015/3/29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东方网力科技股份有限公司 </a:t>
            </a:r>
            <a:r>
              <a:rPr lang="en-GB" altLang="zh-CN" dirty="0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2FE7-1CC7-4730-828E-E65CBB3D933B}" type="datetime1">
              <a:rPr lang="zh-CN" altLang="en-US" smtClean="0"/>
              <a:pPr/>
              <a:t>2015/3/29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东方网力科技股份有限公司 </a:t>
            </a:r>
            <a:r>
              <a:rPr lang="en-GB" altLang="zh-CN" dirty="0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E128-EA80-4D85-935C-CAB1AAC8BD77}" type="datetime1">
              <a:rPr lang="zh-CN" altLang="en-US" smtClean="0"/>
              <a:pPr/>
              <a:t>2015/3/29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东方网力科技股份有限公司 </a:t>
            </a:r>
            <a:r>
              <a:rPr lang="en-GB" altLang="zh-CN" dirty="0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20A-B9C8-4462-AB43-6BFC86C9CA9F}" type="datetime1">
              <a:rPr lang="zh-CN" altLang="en-US" smtClean="0"/>
              <a:pPr/>
              <a:t>2015/3/29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东方网力科技股份有限公司 </a:t>
            </a:r>
            <a:r>
              <a:rPr lang="en-GB" altLang="zh-CN" dirty="0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B661-9938-4CC3-B2B5-10C8A80FCDD3}" type="datetime1">
              <a:rPr lang="zh-CN" altLang="en-US" smtClean="0"/>
              <a:pPr/>
              <a:t>2015/3/29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东方网力科技股份有限公司 </a:t>
            </a:r>
            <a:r>
              <a:rPr lang="en-GB" altLang="zh-CN" dirty="0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D675-42AC-4B59-98B9-946D1EAEA413}" type="datetime1">
              <a:rPr lang="zh-CN" altLang="en-US" smtClean="0"/>
              <a:pPr/>
              <a:t>2015/3/29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东方网力科技股份有限公司 </a:t>
            </a:r>
            <a:r>
              <a:rPr lang="en-GB" altLang="zh-CN" dirty="0" smtClean="0">
                <a:solidFill>
                  <a:schemeClr val="tx1"/>
                </a:solidFill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solidFill>
                <a:schemeClr val="tx1"/>
              </a:solidFill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40ADFB-E277-44BB-9F89-6C6CC0FDF0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3DB9-0770-41C1-A6D8-C069958F7B92}" type="datetime1">
              <a:rPr lang="zh-CN" altLang="en-US" smtClean="0"/>
              <a:pPr/>
              <a:t>2015/3/29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东方网力科技股份有限公司 </a:t>
            </a:r>
            <a:r>
              <a:rPr lang="en-GB" altLang="zh-CN" dirty="0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093295"/>
            <a:ext cx="3574257" cy="76470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093575"/>
            <a:ext cx="9146380" cy="76442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20360479">
            <a:off x="102704" y="6309337"/>
            <a:ext cx="1261679" cy="202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Gungsuh" pitchFamily="18" charset="-127"/>
                <a:ea typeface="Gungsuh" pitchFamily="18" charset="-127"/>
                <a:cs typeface="Verdana" pitchFamily="34" charset="0"/>
              </a:defRPr>
            </a:lvl1pPr>
          </a:lstStyle>
          <a:p>
            <a:fld id="{38928C1D-F88F-4057-A6BB-D5225167B2B2}" type="datetime1">
              <a:rPr lang="zh-CN" altLang="en-US" smtClean="0"/>
              <a:pPr/>
              <a:t>2015/3/29 Sunday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39504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cap="all" spc="200" baseline="0">
                <a:solidFill>
                  <a:srgbClr val="FFFFFF"/>
                </a:solidFill>
                <a:latin typeface="仿宋" pitchFamily="49" charset="-122"/>
                <a:ea typeface="仿宋" pitchFamily="49" charset="-122"/>
              </a:defRPr>
            </a:lvl1pPr>
          </a:lstStyle>
          <a:p>
            <a:r>
              <a:rPr lang="zh-CN" altLang="en-US" dirty="0" smtClean="0"/>
              <a:t>东方网力科技股份有限公司 </a:t>
            </a:r>
            <a:r>
              <a:rPr lang="en-US" altLang="zh-CN" dirty="0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238448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  <a:latin typeface="Gungsuh" pitchFamily="18" charset="-127"/>
                <a:ea typeface="Gungsuh" pitchFamily="18" charset="-127"/>
                <a:cs typeface="Verdana" pitchFamily="34" charset="0"/>
              </a:defRPr>
            </a:lvl1pPr>
          </a:lstStyle>
          <a:p>
            <a:fld id="{3140ADFB-E277-44BB-9F89-6C6CC0FDF0F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18" Type="http://schemas.microsoft.com/office/2007/relationships/diagramDrawing" Target="../diagrams/drawing1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3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20" Type="http://schemas.microsoft.com/office/2007/relationships/diagramDrawing" Target="../diagrams/drawing3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3.xml"/><Relationship Id="rId5" Type="http://schemas.openxmlformats.org/officeDocument/2006/relationships/diagramQuickStyle" Target="../diagrams/quickStyle1.xml"/><Relationship Id="rId15" Type="http://schemas.openxmlformats.org/officeDocument/2006/relationships/chart" Target="../charts/chart1.xml"/><Relationship Id="rId10" Type="http://schemas.openxmlformats.org/officeDocument/2006/relationships/diagramColors" Target="../diagrams/colors2.xml"/><Relationship Id="rId19" Type="http://schemas.microsoft.com/office/2007/relationships/diagramDrawing" Target="../diagrams/drawing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47234"/>
            <a:ext cx="7560840" cy="1204306"/>
          </a:xfrm>
        </p:spPr>
        <p:txBody>
          <a:bodyPr/>
          <a:lstStyle/>
          <a:p>
            <a:r>
              <a:rPr lang="zh-CN" altLang="en-US" b="1" dirty="0" smtClean="0"/>
              <a:t>如何搞定</a:t>
            </a:r>
            <a:r>
              <a:rPr lang="en-US" altLang="zh-CN" b="1" dirty="0" smtClean="0"/>
              <a:t>HR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710134"/>
            <a:ext cx="4392488" cy="1502842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刘</a:t>
            </a:r>
            <a:r>
              <a:rPr lang="zh-CN" altLang="en-US" sz="1600" dirty="0" smtClean="0"/>
              <a:t>文静</a:t>
            </a:r>
            <a:endParaRPr lang="en-US" altLang="zh-CN" sz="1600" dirty="0" smtClean="0"/>
          </a:p>
          <a:p>
            <a:r>
              <a:rPr lang="zh-CN" altLang="en-US" sz="1600" dirty="0"/>
              <a:t>人力资源部</a:t>
            </a:r>
            <a:endParaRPr lang="en-US" altLang="zh-CN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东方网力科技股份有限公司 </a:t>
            </a:r>
            <a:r>
              <a:rPr lang="en-GB" altLang="zh-CN" dirty="0" smtClean="0">
                <a:latin typeface="MS Gothic" pitchFamily="49" charset="-128"/>
                <a:ea typeface="MS Gothic" pitchFamily="49" charset="-128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1027" name="Picture 3" descr="C:\Users\Administrator\Desktop\标准实战云服务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78" t="11219" r="27643" b="26384"/>
          <a:stretch/>
        </p:blipFill>
        <p:spPr bwMode="auto">
          <a:xfrm>
            <a:off x="4932040" y="2636912"/>
            <a:ext cx="2432506" cy="29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000816" y="5887209"/>
            <a:ext cx="219483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股票代码：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300367</a:t>
            </a:r>
          </a:p>
        </p:txBody>
      </p:sp>
      <p:pic>
        <p:nvPicPr>
          <p:cNvPr id="9" name="Picture 2" descr="X:\2.NetPosa\INFO\Picture Library\Logo\东方网力_LOGO单排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232" y="188640"/>
            <a:ext cx="2663592" cy="29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179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东方网力科技股份有限公司 </a:t>
            </a:r>
            <a:r>
              <a:rPr lang="en-US" altLang="zh-CN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-9618"/>
            <a:ext cx="6192688" cy="57341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353024">
            <a:off x="4014414" y="2936782"/>
            <a:ext cx="20564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>
                <a:rot lat="19892427" lon="21497892" rev="20853169"/>
              </a:camera>
              <a:lightRig rig="threePt" dir="t"/>
            </a:scene3d>
          </a:bodyPr>
          <a:lstStyle/>
          <a:p>
            <a:pPr>
              <a:defRPr/>
            </a:pPr>
            <a:r>
              <a:rPr lang="zh-CN" altLang="en-US" sz="3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保持沟通</a:t>
            </a:r>
            <a:endParaRPr lang="en-US" altLang="zh-CN" sz="36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8321202">
            <a:off x="3491880" y="969956"/>
            <a:ext cx="1387041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idas Unity" pitchFamily="2" charset="0"/>
                <a:cs typeface="Times New Roman" pitchFamily="18" charset="0"/>
              </a:rPr>
              <a:t>微信</a:t>
            </a:r>
            <a:endParaRPr kumimoji="0" lang="zh-CN" altLang="en-US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1466292"/>
            <a:ext cx="1387041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idas Unity" pitchFamily="2" charset="0"/>
                <a:cs typeface="Times New Roman" pitchFamily="18" charset="0"/>
              </a:rPr>
              <a:t>电话</a:t>
            </a:r>
            <a:endParaRPr kumimoji="0" lang="zh-CN" altLang="en-US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491982">
            <a:off x="1859773" y="1919701"/>
            <a:ext cx="1387041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idas Unity" pitchFamily="2" charset="0"/>
                <a:cs typeface="Times New Roman" pitchFamily="18" charset="0"/>
              </a:rPr>
              <a:t>QQ</a:t>
            </a:r>
            <a:endParaRPr kumimoji="0" lang="zh-CN" altLang="en-US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didas Unity" pitchFamily="2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773610">
            <a:off x="1715757" y="3015987"/>
            <a:ext cx="1387041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idas Unity" pitchFamily="2" charset="0"/>
                <a:cs typeface="Times New Roman" pitchFamily="18" charset="0"/>
              </a:rPr>
              <a:t>短信</a:t>
            </a:r>
            <a:endParaRPr kumimoji="0" lang="zh-CN" altLang="en-US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9986" y="5457418"/>
            <a:ext cx="7428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6B3305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 Rounded MT Bold" pitchFamily="34" charset="0"/>
              </a:rPr>
              <a:t>HR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帮你找工作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0151" y="2786693"/>
            <a:ext cx="1387041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idas Unity" pitchFamily="2" charset="0"/>
                <a:cs typeface="Times New Roman" pitchFamily="18" charset="0"/>
              </a:rPr>
              <a:t>…</a:t>
            </a:r>
            <a:endParaRPr kumimoji="0" lang="zh-CN" altLang="en-US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8817" y="3926921"/>
            <a:ext cx="1387041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idas Unity" pitchFamily="2" charset="0"/>
                <a:cs typeface="Times New Roman" pitchFamily="18" charset="0"/>
              </a:rPr>
              <a:t>…</a:t>
            </a:r>
            <a:endParaRPr kumimoji="0" lang="zh-CN" altLang="en-US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359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东方网力科技股份有限公司 </a:t>
            </a:r>
            <a:r>
              <a:rPr lang="en-GB" altLang="zh-CN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7152" y="205267"/>
            <a:ext cx="5650992" cy="1207509"/>
          </a:xfrm>
        </p:spPr>
        <p:txBody>
          <a:bodyPr/>
          <a:lstStyle/>
          <a:p>
            <a:r>
              <a:rPr lang="zh-CN" altLang="en-US" b="1" dirty="0" smtClean="0">
                <a:latin typeface="+mj-ea"/>
              </a:rPr>
              <a:t>谢谢！ </a:t>
            </a:r>
            <a:r>
              <a:rPr lang="en-US" altLang="zh-CN" b="1" dirty="0" smtClean="0">
                <a:latin typeface="+mj-ea"/>
              </a:rPr>
              <a:t>Thanks</a:t>
            </a:r>
            <a:r>
              <a:rPr lang="zh-CN" altLang="en-US" b="1" dirty="0" smtClean="0">
                <a:latin typeface="+mj-ea"/>
              </a:rPr>
              <a:t>！</a:t>
            </a:r>
            <a:endParaRPr lang="zh-CN" altLang="en-US" b="1" dirty="0">
              <a:latin typeface="+mj-ea"/>
            </a:endParaRPr>
          </a:p>
        </p:txBody>
      </p:sp>
      <p:pic>
        <p:nvPicPr>
          <p:cNvPr id="7" name="Picture 2" descr="X:\2.NetPosa\INFO\Picture Library\Logo\东方网力_LOGO单排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232" y="188640"/>
            <a:ext cx="2663592" cy="29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68957" y="2492896"/>
            <a:ext cx="622352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zh-CN" sz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股票代码：</a:t>
            </a:r>
            <a:r>
              <a:rPr lang="en-US" altLang="zh-CN" sz="1200" b="1" dirty="0">
                <a:solidFill>
                  <a:schemeClr val="bg1"/>
                </a:solidFill>
                <a:latin typeface="+mj-ea"/>
                <a:ea typeface="+mj-ea"/>
              </a:rPr>
              <a:t>300367</a:t>
            </a:r>
          </a:p>
          <a:p>
            <a:pPr algn="r"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公司网站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：</a:t>
            </a:r>
            <a:r>
              <a:rPr lang="en-US" altLang="zh-CN" sz="1200" b="1" dirty="0" smtClean="0">
                <a:solidFill>
                  <a:schemeClr val="bg1"/>
                </a:solidFill>
                <a:latin typeface="+mj-ea"/>
                <a:ea typeface="+mj-ea"/>
              </a:rPr>
              <a:t>www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j-ea"/>
                <a:ea typeface="+mj-ea"/>
              </a:rPr>
              <a:t>netposa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200" b="1" dirty="0" smtClean="0">
                <a:solidFill>
                  <a:schemeClr val="bg1"/>
                </a:solidFill>
                <a:latin typeface="+mj-ea"/>
                <a:ea typeface="+mj-ea"/>
              </a:rPr>
              <a:t>com</a:t>
            </a:r>
            <a:endParaRPr lang="en-US" altLang="zh-CN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+mj-ea"/>
                <a:ea typeface="+mj-ea"/>
              </a:rPr>
              <a:t>TEL: (8610) 8232 5566	FAX: (8610) 8232 </a:t>
            </a:r>
            <a:r>
              <a:rPr lang="en-US" altLang="zh-CN" sz="1200" b="1" dirty="0" smtClean="0">
                <a:solidFill>
                  <a:schemeClr val="bg1"/>
                </a:solidFill>
                <a:latin typeface="+mj-ea"/>
                <a:ea typeface="+mj-ea"/>
              </a:rPr>
              <a:t>8940</a:t>
            </a:r>
          </a:p>
          <a:p>
            <a:pPr algn="r"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公司地址：北京市朝阳区望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京阜通东大街</a:t>
            </a:r>
            <a:r>
              <a:rPr lang="en-US" altLang="zh-CN" sz="1200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号方</a:t>
            </a: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恒国际中心</a:t>
            </a:r>
            <a:r>
              <a:rPr lang="en-US" altLang="zh-CN" sz="1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座</a:t>
            </a:r>
            <a:r>
              <a:rPr lang="en-US" altLang="zh-CN" sz="1200" b="1" dirty="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层</a:t>
            </a:r>
            <a:endParaRPr lang="en-US" altLang="zh-CN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endParaRPr lang="en-US" altLang="zh-CN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1300" b="1" dirty="0" smtClean="0">
                <a:solidFill>
                  <a:schemeClr val="bg1"/>
                </a:solidFill>
                <a:latin typeface="+mj-ea"/>
                <a:ea typeface="+mj-ea"/>
              </a:rPr>
              <a:t>公司</a:t>
            </a:r>
            <a:r>
              <a:rPr lang="zh-CN" altLang="en-US" sz="1300" b="1" dirty="0">
                <a:solidFill>
                  <a:schemeClr val="bg1"/>
                </a:solidFill>
                <a:latin typeface="+mj-ea"/>
                <a:ea typeface="+mj-ea"/>
              </a:rPr>
              <a:t>愿景：</a:t>
            </a:r>
            <a:r>
              <a:rPr lang="en-US" altLang="zh-CN" sz="1300" b="1" dirty="0">
                <a:solidFill>
                  <a:schemeClr val="bg1"/>
                </a:solidFill>
                <a:latin typeface="+mj-ea"/>
                <a:ea typeface="+mj-ea"/>
              </a:rPr>
              <a:t>Building Video Internet </a:t>
            </a:r>
            <a:r>
              <a:rPr lang="zh-CN" altLang="en-US" sz="1300" b="1" dirty="0">
                <a:solidFill>
                  <a:schemeClr val="bg1"/>
                </a:solidFill>
                <a:latin typeface="+mj-ea"/>
                <a:ea typeface="+mj-ea"/>
              </a:rPr>
              <a:t>构筑视频</a:t>
            </a:r>
            <a:r>
              <a:rPr lang="zh-CN" altLang="en-US" sz="1300" b="1" dirty="0" smtClean="0">
                <a:solidFill>
                  <a:schemeClr val="bg1"/>
                </a:solidFill>
                <a:latin typeface="+mj-ea"/>
                <a:ea typeface="+mj-ea"/>
              </a:rPr>
              <a:t>互联网</a:t>
            </a:r>
            <a:endParaRPr lang="zh-CN" altLang="en-US" sz="13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1300" b="1" dirty="0">
                <a:solidFill>
                  <a:schemeClr val="bg1"/>
                </a:solidFill>
                <a:latin typeface="+mj-ea"/>
                <a:ea typeface="+mj-ea"/>
              </a:rPr>
              <a:t>公司使命：以创新技术和完美产品，在数字视频领域内成就客户一切</a:t>
            </a:r>
            <a:r>
              <a:rPr lang="zh-CN" altLang="en-US" sz="1300" b="1" dirty="0" smtClean="0">
                <a:solidFill>
                  <a:schemeClr val="bg1"/>
                </a:solidFill>
                <a:latin typeface="+mj-ea"/>
                <a:ea typeface="+mj-ea"/>
              </a:rPr>
              <a:t>梦想</a:t>
            </a:r>
            <a:endParaRPr lang="en-US" altLang="zh-CN" sz="13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endParaRPr lang="en-US" altLang="zh-CN" sz="1200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2" y="5026812"/>
            <a:ext cx="1457196" cy="1210500"/>
            <a:chOff x="3252491" y="4869160"/>
            <a:chExt cx="1457196" cy="1210500"/>
          </a:xfrm>
        </p:grpSpPr>
        <p:grpSp>
          <p:nvGrpSpPr>
            <p:cNvPr id="10" name="Group 9"/>
            <p:cNvGrpSpPr/>
            <p:nvPr/>
          </p:nvGrpSpPr>
          <p:grpSpPr>
            <a:xfrm>
              <a:off x="3396507" y="4869160"/>
              <a:ext cx="1313180" cy="1210500"/>
              <a:chOff x="5452284" y="5098820"/>
              <a:chExt cx="1313180" cy="1210500"/>
            </a:xfrm>
          </p:grpSpPr>
          <p:pic>
            <p:nvPicPr>
              <p:cNvPr id="12" name="Picture 11" descr="C:\Users\Administrator\Downloads\QR_NP_Orang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0112" y="5098820"/>
                <a:ext cx="931168" cy="931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452284" y="6047710"/>
                <a:ext cx="13131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东方网力官方网站</a:t>
                </a:r>
                <a:endParaRPr lang="zh-CN" altLang="en-US" sz="11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</p:grpSp>
        <p:pic>
          <p:nvPicPr>
            <p:cNvPr id="11" name="Picture 4" descr="http://d.hiphotos.bdimg.com/album/w%3D2048/sign=10683164c8ea15ce41eee70982383bf3/00e93901213fb80e68bf3e3637d12f2eb83894e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491" y="5868017"/>
              <a:ext cx="161675" cy="16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7420444" y="5025600"/>
            <a:ext cx="1472036" cy="1211712"/>
            <a:chOff x="6484340" y="5025600"/>
            <a:chExt cx="1472036" cy="1211712"/>
          </a:xfrm>
        </p:grpSpPr>
        <p:grpSp>
          <p:nvGrpSpPr>
            <p:cNvPr id="15" name="Group 14"/>
            <p:cNvGrpSpPr/>
            <p:nvPr/>
          </p:nvGrpSpPr>
          <p:grpSpPr>
            <a:xfrm>
              <a:off x="6484340" y="5975702"/>
              <a:ext cx="1472036" cy="261610"/>
              <a:chOff x="5092823" y="5818050"/>
              <a:chExt cx="1472036" cy="26161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251679" y="5818050"/>
                <a:ext cx="13131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东方网力官方微信</a:t>
                </a:r>
                <a:endParaRPr lang="zh-CN" altLang="en-US" sz="11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pic>
            <p:nvPicPr>
              <p:cNvPr id="18" name="Picture 6" descr="http://pic30.nipic.com/20130617/12099365_112411676125_2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2823" y="5843033"/>
                <a:ext cx="211643" cy="211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2" descr="X:\2.NetPosa\INFO\Picture Library\QR_NP_官方微信_0.8cm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000" y="5025600"/>
              <a:ext cx="932400" cy="93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2047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东方网力科技股份有限公司 </a:t>
            </a:r>
            <a:r>
              <a:rPr lang="en-US" altLang="zh-CN" dirty="0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 rot="20935880">
            <a:off x="3131179" y="1806561"/>
            <a:ext cx="213511" cy="37017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 rot="21227758">
            <a:off x="4820042" y="1203148"/>
            <a:ext cx="226131" cy="41660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 rot="535245">
            <a:off x="5873297" y="1977547"/>
            <a:ext cx="209398" cy="317134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16642" y="2672307"/>
            <a:ext cx="198022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 rot="525452">
            <a:off x="4916634" y="1429908"/>
            <a:ext cx="2730885" cy="952634"/>
          </a:xfrm>
          <a:prstGeom prst="roundRect">
            <a:avLst/>
          </a:prstGeom>
          <a:gradFill flip="none" rotWithShape="1">
            <a:gsLst>
              <a:gs pos="100000">
                <a:srgbClr val="58402A"/>
              </a:gs>
              <a:gs pos="0">
                <a:srgbClr val="8C6D4E">
                  <a:shade val="30000"/>
                  <a:satMod val="115000"/>
                </a:srgbClr>
              </a:gs>
              <a:gs pos="8000">
                <a:srgbClr val="8C6D4E">
                  <a:shade val="67500"/>
                  <a:satMod val="115000"/>
                </a:srgbClr>
              </a:gs>
              <a:gs pos="94000">
                <a:srgbClr val="8C6D4E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4714884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 rot="21355189">
            <a:off x="3044414" y="353073"/>
            <a:ext cx="2829886" cy="952634"/>
          </a:xfrm>
          <a:prstGeom prst="roundRect">
            <a:avLst/>
          </a:prstGeom>
          <a:gradFill flip="none" rotWithShape="1">
            <a:gsLst>
              <a:gs pos="100000">
                <a:srgbClr val="614117"/>
              </a:gs>
              <a:gs pos="0">
                <a:srgbClr val="9B6F35">
                  <a:shade val="30000"/>
                  <a:satMod val="115000"/>
                </a:srgbClr>
              </a:gs>
              <a:gs pos="8000">
                <a:srgbClr val="9B6F35">
                  <a:shade val="67500"/>
                  <a:satMod val="115000"/>
                </a:srgbClr>
              </a:gs>
              <a:gs pos="90000">
                <a:srgbClr val="9B6F35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 rot="20913114">
            <a:off x="1512712" y="1429909"/>
            <a:ext cx="2730885" cy="952634"/>
          </a:xfrm>
          <a:prstGeom prst="roundRect">
            <a:avLst/>
          </a:prstGeom>
          <a:gradFill flip="none" rotWithShape="1">
            <a:gsLst>
              <a:gs pos="100000">
                <a:srgbClr val="6D3E0B"/>
              </a:gs>
              <a:gs pos="0">
                <a:srgbClr val="A86924">
                  <a:shade val="30000"/>
                  <a:satMod val="115000"/>
                </a:srgbClr>
              </a:gs>
              <a:gs pos="12000">
                <a:srgbClr val="A86924">
                  <a:shade val="67500"/>
                  <a:satMod val="115000"/>
                </a:srgbClr>
              </a:gs>
              <a:gs pos="94000">
                <a:srgbClr val="A86924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b="1" kern="0" dirty="0" smtClean="0"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HR</a:t>
            </a:r>
            <a:r>
              <a:rPr lang="zh-CN" altLang="en-US" sz="2800" b="1" kern="0" dirty="0" smtClean="0"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帮你谈薪</a:t>
            </a:r>
            <a:endParaRPr lang="en-US" altLang="en-US" sz="2800" b="1" kern="0" dirty="0">
              <a:solidFill>
                <a:sysClr val="window" lastClr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921235" y="2116326"/>
            <a:ext cx="2983370" cy="952634"/>
          </a:xfrm>
          <a:prstGeom prst="roundRect">
            <a:avLst/>
          </a:prstGeom>
          <a:gradFill flip="none" rotWithShape="1">
            <a:gsLst>
              <a:gs pos="100000">
                <a:srgbClr val="963F00"/>
              </a:gs>
              <a:gs pos="0">
                <a:srgbClr val="F79646">
                  <a:lumMod val="75000"/>
                  <a:shade val="30000"/>
                  <a:satMod val="115000"/>
                </a:srgbClr>
              </a:gs>
              <a:gs pos="6000">
                <a:srgbClr val="F79646">
                  <a:lumMod val="75000"/>
                  <a:shade val="67500"/>
                  <a:satMod val="115000"/>
                </a:srgbClr>
              </a:gs>
              <a:gs pos="89000">
                <a:srgbClr val="F79646">
                  <a:lumMod val="75000"/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3986" y="2425558"/>
            <a:ext cx="2390741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 smtClean="0"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HR</a:t>
            </a:r>
            <a:r>
              <a:rPr lang="zh-CN" altLang="en-US" sz="2800" b="1" kern="0" dirty="0" smtClean="0"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帮你找工作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 rot="21382029">
            <a:off x="3564915" y="594359"/>
            <a:ext cx="2061356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让</a:t>
            </a:r>
            <a:r>
              <a:rPr lang="en-US" altLang="zh-CN" sz="2800" b="1" kern="0" dirty="0" smtClean="0"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HR</a:t>
            </a:r>
            <a:r>
              <a:rPr lang="zh-CN" altLang="en-US" sz="2800" b="1" kern="0" dirty="0" smtClean="0"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欣赏你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 rot="424164">
            <a:off x="5260144" y="1752255"/>
            <a:ext cx="213005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让</a:t>
            </a:r>
            <a:r>
              <a:rPr lang="en-US" altLang="zh-CN" sz="2800" b="1" kern="0" noProof="0" dirty="0" smtClean="0"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HR</a:t>
            </a:r>
            <a:r>
              <a:rPr lang="zh-CN" altLang="en-US" sz="2800" b="1" kern="0" noProof="0" dirty="0" smtClean="0"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发现你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85918" y="5143512"/>
            <a:ext cx="5688632" cy="88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8000"/>
                    </a:sysClr>
                  </a:outerShdw>
                </a:effectLst>
              </a:rPr>
              <a:t>如何搞定</a:t>
            </a:r>
            <a:r>
              <a:rPr lang="en-US" altLang="zh-CN" sz="44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8000"/>
                    </a:sysClr>
                  </a:outerShdw>
                </a:effectLst>
              </a:rPr>
              <a:t>HR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/>
      <p:bldP spid="22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东方网力科技股份有限公司 </a:t>
            </a:r>
            <a:r>
              <a:rPr lang="en-US" altLang="zh-CN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4259"/>
            <a:ext cx="6447196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9863836" flipH="1">
            <a:off x="1212308" y="1531666"/>
            <a:ext cx="95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latin typeface="Arial Rounded MT Bold" pitchFamily="34" charset="0"/>
              </a:rPr>
              <a:t>关键字提取</a:t>
            </a:r>
            <a:endParaRPr kumimoji="0" lang="zh-CN" altLang="en-US" sz="1800" b="1" i="0" u="none" strike="noStrike" kern="0" cap="none" spc="0" normalizeH="0" baseline="0" noProof="0" dirty="0">
              <a:ln w="18415" cmpd="sng">
                <a:noFill/>
                <a:prstDash val="solid"/>
              </a:ln>
              <a:uLnTx/>
              <a:uFillTx/>
              <a:latin typeface="Arial Rounded MT 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471447" flipH="1">
            <a:off x="3715827" y="628380"/>
            <a:ext cx="95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latin typeface="Arial Rounded MT Bold" pitchFamily="34" charset="0"/>
              </a:rPr>
              <a:t>招聘标准流程</a:t>
            </a:r>
            <a:endParaRPr kumimoji="0" lang="zh-CN" altLang="en-US" sz="1800" b="1" i="0" u="none" strike="noStrike" kern="0" cap="none" spc="0" normalizeH="0" baseline="0" noProof="0" dirty="0">
              <a:ln w="18415" cmpd="sng">
                <a:noFill/>
                <a:prstDash val="solid"/>
              </a:ln>
              <a:uLnTx/>
              <a:uFillTx/>
              <a:latin typeface="Arial Rounded MT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3610436" flipH="1">
            <a:off x="4878723" y="2150232"/>
            <a:ext cx="95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latin typeface="Arial Rounded MT Bold" pitchFamily="34" charset="0"/>
              </a:rPr>
              <a:t>职位</a:t>
            </a:r>
            <a:r>
              <a:rPr lang="en-US" altLang="zh-CN" sz="1800" dirty="0" smtClean="0">
                <a:latin typeface="Arial Rounded MT Bold" pitchFamily="34" charset="0"/>
              </a:rPr>
              <a:t>JD</a:t>
            </a:r>
            <a:r>
              <a:rPr lang="zh-CN" altLang="en-US" sz="1800" dirty="0" smtClean="0">
                <a:latin typeface="Arial Rounded MT Bold" pitchFamily="34" charset="0"/>
              </a:rPr>
              <a:t>分析</a:t>
            </a:r>
            <a:endParaRPr kumimoji="0" lang="zh-CN" altLang="en-US" sz="1800" b="1" i="0" u="none" strike="noStrike" kern="0" cap="none" spc="0" normalizeH="0" baseline="0" noProof="0" dirty="0">
              <a:ln w="18415" cmpd="sng">
                <a:noFill/>
                <a:prstDash val="solid"/>
              </a:ln>
              <a:uLnTx/>
              <a:uFillTx/>
              <a:latin typeface="Arial Rounded MT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6246077" flipH="1">
            <a:off x="5416961" y="3946388"/>
            <a:ext cx="95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uLnTx/>
                <a:uFillTx/>
                <a:latin typeface="Arial Rounded MT Bold" pitchFamily="34" charset="0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uLnTx/>
                <a:uFillTx/>
                <a:latin typeface="Arial Rounded MT Bold" pitchFamily="34" charset="0"/>
              </a:rPr>
              <a:t>搜索原则</a:t>
            </a:r>
            <a:endParaRPr kumimoji="0" lang="zh-CN" altLang="en-US" sz="1800" b="1" i="0" u="none" strike="noStrike" kern="0" cap="none" spc="0" normalizeH="0" baseline="0" noProof="0" dirty="0">
              <a:ln w="18415" cmpd="sng">
                <a:noFill/>
                <a:prstDash val="solid"/>
              </a:ln>
              <a:uLnTx/>
              <a:uFillTx/>
              <a:latin typeface="Arial Rounded MT 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9835966">
            <a:off x="1511962" y="2360930"/>
            <a:ext cx="1485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关键字提取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743221">
            <a:off x="3368234" y="1330137"/>
            <a:ext cx="1024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标准、寻找、筛选、巩固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3533926">
            <a:off x="4088407" y="2397705"/>
            <a:ext cx="102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5W2H</a:t>
            </a:r>
            <a:r>
              <a:rPr lang="zh-CN" altLang="en-US" sz="12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分析法、软性因素分析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6349433">
            <a:off x="4346540" y="3813121"/>
            <a:ext cx="148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自小量开始，于海量结束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38796" y="5445224"/>
            <a:ext cx="48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kern="0" noProof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 Rounded MT Bold" pitchFamily="34" charset="0"/>
              </a:rPr>
              <a:t>让</a:t>
            </a:r>
            <a:r>
              <a:rPr lang="en-US" altLang="zh-CN" sz="3600" kern="0" noProof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 Rounded MT Bold" pitchFamily="34" charset="0"/>
              </a:rPr>
              <a:t>HR</a:t>
            </a:r>
            <a:r>
              <a:rPr lang="zh-CN" altLang="en-US" sz="36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 Rounded MT Bold" pitchFamily="34" charset="0"/>
              </a:rPr>
              <a:t>发现你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3" grpId="0"/>
      <p:bldP spid="15" grpId="0"/>
      <p:bldP spid="16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前程无忧所有界面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东方网力科技股份有限公司 </a:t>
            </a:r>
            <a:r>
              <a:rPr lang="en-GB" altLang="zh-CN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632848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904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智联招聘搜索页面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东方网力科技股份有限公司 </a:t>
            </a:r>
            <a:r>
              <a:rPr lang="en-GB" altLang="zh-CN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813690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48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东方网力科技股份有限公司 </a:t>
            </a:r>
            <a:r>
              <a:rPr lang="en-US" altLang="zh-CN" dirty="0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7" name="Text Box 85"/>
          <p:cNvSpPr txBox="1">
            <a:spLocks noChangeArrowheads="1"/>
          </p:cNvSpPr>
          <p:nvPr/>
        </p:nvSpPr>
        <p:spPr bwMode="auto">
          <a:xfrm>
            <a:off x="340746" y="1916832"/>
            <a:ext cx="8568952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0" dirty="0" smtClean="0">
                <a:latin typeface="+mj-ea"/>
                <a:ea typeface="+mj-ea"/>
              </a:rPr>
              <a:t>1</a:t>
            </a:r>
            <a:r>
              <a:rPr lang="zh-CN" altLang="en-US" sz="2000" b="0" dirty="0">
                <a:latin typeface="+mj-ea"/>
                <a:ea typeface="+mj-ea"/>
              </a:rPr>
              <a:t>、职位关键字</a:t>
            </a:r>
            <a:r>
              <a:rPr lang="zh-CN" altLang="en-US" sz="2000" b="0" dirty="0" smtClean="0">
                <a:latin typeface="+mj-ea"/>
                <a:ea typeface="+mj-ea"/>
              </a:rPr>
              <a:t>：从职位</a:t>
            </a:r>
            <a:r>
              <a:rPr lang="en-US" altLang="zh-CN" sz="2000" b="0" dirty="0" smtClean="0">
                <a:latin typeface="+mj-ea"/>
                <a:ea typeface="+mj-ea"/>
              </a:rPr>
              <a:t>JD</a:t>
            </a:r>
            <a:r>
              <a:rPr lang="zh-CN" altLang="en-US" sz="2000" b="0" dirty="0" smtClean="0">
                <a:latin typeface="+mj-ea"/>
                <a:ea typeface="+mj-ea"/>
              </a:rPr>
              <a:t>中提取</a:t>
            </a:r>
            <a:r>
              <a:rPr lang="en-US" altLang="zh-CN" sz="2000" b="0" dirty="0" smtClean="0">
                <a:latin typeface="+mj-ea"/>
                <a:ea typeface="+mj-ea"/>
              </a:rPr>
              <a:t>---</a:t>
            </a:r>
            <a:r>
              <a:rPr lang="zh-CN" altLang="en-US" sz="2000" b="0" dirty="0" smtClean="0">
                <a:latin typeface="+mj-ea"/>
                <a:ea typeface="+mj-ea"/>
              </a:rPr>
              <a:t>常用</a:t>
            </a:r>
            <a:endParaRPr lang="en-US" altLang="zh-CN" sz="2000" b="0" dirty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000" b="0" dirty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0" dirty="0">
                <a:latin typeface="+mj-ea"/>
                <a:ea typeface="+mj-ea"/>
              </a:rPr>
              <a:t>2</a:t>
            </a:r>
            <a:r>
              <a:rPr lang="zh-CN" altLang="en-US" sz="2000" b="0" dirty="0">
                <a:latin typeface="+mj-ea"/>
                <a:ea typeface="+mj-ea"/>
              </a:rPr>
              <a:t>、目标公司关键字：</a:t>
            </a:r>
            <a:r>
              <a:rPr lang="zh-CN" altLang="en-US" sz="2000" b="0" dirty="0" smtClean="0">
                <a:latin typeface="+mj-ea"/>
                <a:ea typeface="+mj-ea"/>
              </a:rPr>
              <a:t>如同有淘宝、百度</a:t>
            </a:r>
            <a:r>
              <a:rPr lang="en-US" altLang="zh-CN" sz="2000" b="0" dirty="0" smtClean="0">
                <a:latin typeface="+mj-ea"/>
                <a:ea typeface="+mj-ea"/>
              </a:rPr>
              <a:t>…</a:t>
            </a:r>
            <a:endParaRPr lang="en-US" altLang="zh-CN" sz="2000" b="0" dirty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000" b="0" dirty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0" dirty="0">
                <a:latin typeface="+mj-ea"/>
                <a:ea typeface="+mj-ea"/>
              </a:rPr>
              <a:t>3</a:t>
            </a:r>
            <a:r>
              <a:rPr lang="zh-CN" altLang="en-US" sz="2000" b="0" dirty="0">
                <a:latin typeface="+mj-ea"/>
                <a:ea typeface="+mj-ea"/>
              </a:rPr>
              <a:t>、行业关键字</a:t>
            </a:r>
            <a:r>
              <a:rPr lang="zh-CN" altLang="en-US" sz="2000" b="0" dirty="0" smtClean="0">
                <a:latin typeface="+mj-ea"/>
                <a:ea typeface="+mj-ea"/>
              </a:rPr>
              <a:t>：互联网  安防</a:t>
            </a:r>
            <a:r>
              <a:rPr lang="en-US" altLang="zh-CN" sz="2000" b="0" dirty="0" smtClean="0">
                <a:latin typeface="+mj-ea"/>
                <a:ea typeface="+mj-ea"/>
              </a:rPr>
              <a:t>…</a:t>
            </a:r>
            <a:endParaRPr lang="en-US" altLang="zh-CN" sz="2000" b="0" dirty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000" b="0" dirty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0" dirty="0">
                <a:latin typeface="+mj-ea"/>
                <a:ea typeface="+mj-ea"/>
              </a:rPr>
              <a:t>4</a:t>
            </a:r>
            <a:r>
              <a:rPr lang="zh-CN" altLang="en-US" sz="2000" b="0" dirty="0">
                <a:latin typeface="+mj-ea"/>
                <a:ea typeface="+mj-ea"/>
              </a:rPr>
              <a:t>、项目关键字：平安城市 </a:t>
            </a:r>
            <a:r>
              <a:rPr lang="zh-CN" altLang="en-US" sz="2000" b="0" dirty="0" smtClean="0">
                <a:latin typeface="+mj-ea"/>
                <a:ea typeface="+mj-ea"/>
              </a:rPr>
              <a:t> 智</a:t>
            </a:r>
            <a:r>
              <a:rPr lang="zh-CN" altLang="en-US" sz="2000" b="0" dirty="0">
                <a:latin typeface="+mj-ea"/>
                <a:ea typeface="+mj-ea"/>
              </a:rPr>
              <a:t>慧</a:t>
            </a:r>
            <a:r>
              <a:rPr lang="zh-CN" altLang="en-US" sz="2000" b="0" dirty="0" smtClean="0">
                <a:latin typeface="+mj-ea"/>
                <a:ea typeface="+mj-ea"/>
              </a:rPr>
              <a:t>城市</a:t>
            </a:r>
            <a:r>
              <a:rPr lang="en-US" altLang="zh-CN" sz="2000" b="0" dirty="0">
                <a:latin typeface="+mj-ea"/>
                <a:ea typeface="+mj-ea"/>
              </a:rPr>
              <a:t>.</a:t>
            </a:r>
            <a:r>
              <a:rPr lang="en-US" altLang="zh-CN" sz="2000" b="0" dirty="0" smtClean="0">
                <a:latin typeface="+mj-ea"/>
                <a:ea typeface="+mj-ea"/>
              </a:rPr>
              <a:t>..</a:t>
            </a:r>
            <a:endParaRPr lang="en-US" altLang="zh-CN" sz="2000" b="0" dirty="0">
              <a:latin typeface="+mj-ea"/>
              <a:ea typeface="+mj-ea"/>
            </a:endParaRPr>
          </a:p>
        </p:txBody>
      </p:sp>
      <p:sp>
        <p:nvSpPr>
          <p:cNvPr id="2" name="椭圆 1">
            <a:hlinkClick r:id="" action="ppaction://hlinkshowjump?jump=nextslide"/>
          </p:cNvPr>
          <p:cNvSpPr/>
          <p:nvPr/>
        </p:nvSpPr>
        <p:spPr>
          <a:xfrm>
            <a:off x="5072066" y="2048571"/>
            <a:ext cx="792088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JD</a:t>
            </a:r>
            <a:endParaRPr lang="zh-CN" altLang="en-US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055308"/>
              </p:ext>
            </p:extLst>
          </p:nvPr>
        </p:nvGraphicFramePr>
        <p:xfrm>
          <a:off x="6012160" y="2005106"/>
          <a:ext cx="914400" cy="828675"/>
        </p:xfrm>
        <a:graphic>
          <a:graphicData uri="http://schemas.openxmlformats.org/presentationml/2006/ole">
            <p:oleObj spid="_x0000_s2055" name="包装程序外壳对象" showAsIcon="1" r:id="rId4" imgW="914400" imgH="828720" progId="Package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58405" y="720374"/>
            <a:ext cx="52719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j-ea"/>
              </a:rPr>
              <a:t>▼</a:t>
            </a:r>
            <a:r>
              <a:rPr lang="zh-CN" altLang="en-US" sz="2800" dirty="0">
                <a:latin typeface="+mj-ea"/>
              </a:rPr>
              <a:t>关键字提取指引</a:t>
            </a:r>
            <a:endParaRPr lang="en-US" altLang="zh-CN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697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东方网力科技股份有限公司 </a:t>
            </a:r>
            <a:r>
              <a:rPr lang="en-US" altLang="zh-CN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00100" y="357166"/>
            <a:ext cx="2428892" cy="2000264"/>
            <a:chOff x="1142683" y="763256"/>
            <a:chExt cx="2428892" cy="2000264"/>
          </a:xfrm>
        </p:grpSpPr>
        <p:graphicFrame>
          <p:nvGraphicFramePr>
            <p:cNvPr id="7" name="图示 6"/>
            <p:cNvGraphicFramePr/>
            <p:nvPr>
              <p:extLst>
                <p:ext uri="{D42A27DB-BD31-4B8C-83A1-F6EECF244321}">
                  <p14:modId xmlns:p14="http://schemas.microsoft.com/office/powerpoint/2010/main" xmlns="" val="601098415"/>
                </p:ext>
              </p:extLst>
            </p:nvPr>
          </p:nvGraphicFramePr>
          <p:xfrm>
            <a:off x="1142683" y="763256"/>
            <a:ext cx="1755491" cy="16218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8" name="直接连接符 7"/>
            <p:cNvCxnSpPr/>
            <p:nvPr/>
          </p:nvCxnSpPr>
          <p:spPr>
            <a:xfrm>
              <a:off x="2200397" y="1710393"/>
              <a:ext cx="1371178" cy="1053127"/>
            </a:xfrm>
            <a:prstGeom prst="line">
              <a:avLst/>
            </a:prstGeom>
            <a:ln w="57150">
              <a:solidFill>
                <a:srgbClr val="43B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4357686" y="1142984"/>
            <a:ext cx="2428892" cy="2143140"/>
            <a:chOff x="3522382" y="1308260"/>
            <a:chExt cx="2428892" cy="2143140"/>
          </a:xfrm>
        </p:grpSpPr>
        <p:graphicFrame>
          <p:nvGraphicFramePr>
            <p:cNvPr id="10" name="图示 9"/>
            <p:cNvGraphicFramePr/>
            <p:nvPr>
              <p:extLst>
                <p:ext uri="{D42A27DB-BD31-4B8C-83A1-F6EECF244321}">
                  <p14:modId xmlns:p14="http://schemas.microsoft.com/office/powerpoint/2010/main" xmlns="" val="2516757119"/>
                </p:ext>
              </p:extLst>
            </p:nvPr>
          </p:nvGraphicFramePr>
          <p:xfrm>
            <a:off x="4451076" y="1308260"/>
            <a:ext cx="1500198" cy="13573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1" name="直接连接符 2050"/>
            <p:cNvCxnSpPr/>
            <p:nvPr/>
          </p:nvCxnSpPr>
          <p:spPr>
            <a:xfrm flipV="1">
              <a:off x="3522382" y="2379830"/>
              <a:ext cx="1285884" cy="107157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214414" y="3214688"/>
            <a:ext cx="1714513" cy="2428890"/>
            <a:chOff x="1302090" y="2518286"/>
            <a:chExt cx="1714513" cy="2428890"/>
          </a:xfrm>
        </p:grpSpPr>
        <p:graphicFrame>
          <p:nvGraphicFramePr>
            <p:cNvPr id="13" name="图示 12"/>
            <p:cNvGraphicFramePr/>
            <p:nvPr>
              <p:extLst>
                <p:ext uri="{D42A27DB-BD31-4B8C-83A1-F6EECF244321}">
                  <p14:modId xmlns:p14="http://schemas.microsoft.com/office/powerpoint/2010/main" xmlns="" val="2045049426"/>
                </p:ext>
              </p:extLst>
            </p:nvPr>
          </p:nvGraphicFramePr>
          <p:xfrm>
            <a:off x="1302090" y="3684205"/>
            <a:ext cx="1357322" cy="126297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" r:lo="rId12" r:qs="rId13" r:cs="rId14"/>
            </a:graphicData>
          </a:graphic>
        </p:graphicFrame>
        <p:cxnSp>
          <p:nvCxnSpPr>
            <p:cNvPr id="14" name="直接连接符 13"/>
            <p:cNvCxnSpPr/>
            <p:nvPr/>
          </p:nvCxnSpPr>
          <p:spPr>
            <a:xfrm rot="5400000">
              <a:off x="1845483" y="2853705"/>
              <a:ext cx="1506539" cy="835701"/>
            </a:xfrm>
            <a:prstGeom prst="line">
              <a:avLst/>
            </a:prstGeom>
            <a:ln w="57150">
              <a:solidFill>
                <a:srgbClr val="F39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2571736" y="1785926"/>
            <a:ext cx="2286016" cy="2714644"/>
            <a:chOff x="2500298" y="1714488"/>
            <a:chExt cx="2286016" cy="2714644"/>
          </a:xfrm>
        </p:grpSpPr>
        <p:graphicFrame>
          <p:nvGraphicFramePr>
            <p:cNvPr id="16" name="图表 2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1519744642"/>
                </p:ext>
              </p:extLst>
            </p:nvPr>
          </p:nvGraphicFramePr>
          <p:xfrm>
            <a:off x="2500298" y="1714488"/>
            <a:ext cx="2286016" cy="27146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sp>
          <p:nvSpPr>
            <p:cNvPr id="17" name="矩形 2053"/>
            <p:cNvSpPr>
              <a:spLocks noChangeArrowheads="1"/>
            </p:cNvSpPr>
            <p:nvPr/>
          </p:nvSpPr>
          <p:spPr bwMode="auto">
            <a:xfrm>
              <a:off x="3071802" y="2714620"/>
              <a:ext cx="110377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b="1" dirty="0" smtClean="0">
                  <a:latin typeface="+mj-ea"/>
                  <a:ea typeface="+mj-ea"/>
                </a:rPr>
                <a:t>筛出你要的简历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20" name="云形 19"/>
          <p:cNvSpPr/>
          <p:nvPr/>
        </p:nvSpPr>
        <p:spPr>
          <a:xfrm>
            <a:off x="6072198" y="4572008"/>
            <a:ext cx="1928826" cy="1214446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电话验证</a:t>
            </a:r>
            <a:endParaRPr lang="zh-CN" altLang="en-US" sz="2000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4505223"/>
              </p:ext>
            </p:extLst>
          </p:nvPr>
        </p:nvGraphicFramePr>
        <p:xfrm>
          <a:off x="6876256" y="1304303"/>
          <a:ext cx="914400" cy="828675"/>
        </p:xfrm>
        <a:graphic>
          <a:graphicData uri="http://schemas.openxmlformats.org/presentationml/2006/ole">
            <p:oleObj spid="_x0000_s3080" name="包装程序外壳对象" showAsIcon="1" r:id="rId16" imgW="914400" imgH="828720" progId="Package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858016" y="1928802"/>
          <a:ext cx="914400" cy="828675"/>
        </p:xfrm>
        <a:graphic>
          <a:graphicData uri="http://schemas.openxmlformats.org/presentationml/2006/ole">
            <p:oleObj spid="_x0000_s3082" name="包装程序外壳对象" showAsIcon="1" r:id="rId17" imgW="914400" imgH="82872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东方网力科技股份有限公司 </a:t>
            </a:r>
            <a:r>
              <a:rPr lang="en-US" altLang="zh-CN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6" name="组合 22"/>
          <p:cNvGrpSpPr>
            <a:grpSpLocks/>
          </p:cNvGrpSpPr>
          <p:nvPr/>
        </p:nvGrpSpPr>
        <p:grpSpPr bwMode="auto">
          <a:xfrm>
            <a:off x="-9525" y="765175"/>
            <a:ext cx="9196388" cy="4598988"/>
            <a:chOff x="1106438" y="1916832"/>
            <a:chExt cx="6633914" cy="3317961"/>
          </a:xfrm>
        </p:grpSpPr>
        <p:sp>
          <p:nvSpPr>
            <p:cNvPr id="7" name="任意多边形 6"/>
            <p:cNvSpPr/>
            <p:nvPr/>
          </p:nvSpPr>
          <p:spPr>
            <a:xfrm>
              <a:off x="1106438" y="1916832"/>
              <a:ext cx="6633914" cy="3317961"/>
            </a:xfrm>
            <a:custGeom>
              <a:avLst/>
              <a:gdLst/>
              <a:ahLst/>
              <a:cxnLst/>
              <a:rect l="l" t="t" r="r" b="b"/>
              <a:pathLst>
                <a:path w="9471331" h="4737100">
                  <a:moveTo>
                    <a:pt x="9460710" y="4604172"/>
                  </a:moveTo>
                  <a:lnTo>
                    <a:pt x="9467460" y="4609055"/>
                  </a:lnTo>
                  <a:lnTo>
                    <a:pt x="9460723" y="4609055"/>
                  </a:lnTo>
                  <a:close/>
                  <a:moveTo>
                    <a:pt x="9459779" y="4267992"/>
                  </a:moveTo>
                  <a:lnTo>
                    <a:pt x="9471331" y="4267992"/>
                  </a:lnTo>
                  <a:lnTo>
                    <a:pt x="9459806" y="4277542"/>
                  </a:lnTo>
                  <a:close/>
                  <a:moveTo>
                    <a:pt x="8769335" y="4213223"/>
                  </a:moveTo>
                  <a:cubicBezTo>
                    <a:pt x="8731527" y="4213223"/>
                    <a:pt x="8700877" y="4243873"/>
                    <a:pt x="8700877" y="4281681"/>
                  </a:cubicBezTo>
                  <a:lnTo>
                    <a:pt x="8700877" y="4485828"/>
                  </a:lnTo>
                  <a:cubicBezTo>
                    <a:pt x="8700877" y="4523636"/>
                    <a:pt x="8731527" y="4554286"/>
                    <a:pt x="8769335" y="4554286"/>
                  </a:cubicBezTo>
                  <a:lnTo>
                    <a:pt x="8919937" y="4554286"/>
                  </a:lnTo>
                  <a:cubicBezTo>
                    <a:pt x="8957745" y="4554286"/>
                    <a:pt x="8988395" y="4523636"/>
                    <a:pt x="8988395" y="4485828"/>
                  </a:cubicBezTo>
                  <a:lnTo>
                    <a:pt x="8988395" y="4281681"/>
                  </a:lnTo>
                  <a:cubicBezTo>
                    <a:pt x="8988395" y="4243873"/>
                    <a:pt x="8957745" y="4213223"/>
                    <a:pt x="8919937" y="4213223"/>
                  </a:cubicBezTo>
                  <a:close/>
                  <a:moveTo>
                    <a:pt x="8252748" y="4199483"/>
                  </a:moveTo>
                  <a:cubicBezTo>
                    <a:pt x="8218147" y="4199483"/>
                    <a:pt x="8190097" y="4227533"/>
                    <a:pt x="8190097" y="4262134"/>
                  </a:cubicBezTo>
                  <a:lnTo>
                    <a:pt x="8190097" y="4423126"/>
                  </a:lnTo>
                  <a:cubicBezTo>
                    <a:pt x="8190097" y="4457727"/>
                    <a:pt x="8218147" y="4485777"/>
                    <a:pt x="8252748" y="4485777"/>
                  </a:cubicBezTo>
                  <a:lnTo>
                    <a:pt x="8390575" y="4485777"/>
                  </a:lnTo>
                  <a:cubicBezTo>
                    <a:pt x="8425176" y="4485777"/>
                    <a:pt x="8453226" y="4457727"/>
                    <a:pt x="8453226" y="4423126"/>
                  </a:cubicBezTo>
                  <a:lnTo>
                    <a:pt x="8453226" y="4262134"/>
                  </a:lnTo>
                  <a:cubicBezTo>
                    <a:pt x="8453226" y="4227533"/>
                    <a:pt x="8425176" y="4199483"/>
                    <a:pt x="8390575" y="4199483"/>
                  </a:cubicBezTo>
                  <a:close/>
                  <a:moveTo>
                    <a:pt x="7760171" y="4137570"/>
                  </a:moveTo>
                  <a:cubicBezTo>
                    <a:pt x="7729328" y="4137570"/>
                    <a:pt x="7704324" y="4162574"/>
                    <a:pt x="7704324" y="4193417"/>
                  </a:cubicBezTo>
                  <a:lnTo>
                    <a:pt x="7704324" y="4376453"/>
                  </a:lnTo>
                  <a:cubicBezTo>
                    <a:pt x="7704324" y="4407296"/>
                    <a:pt x="7729328" y="4432300"/>
                    <a:pt x="7760171" y="4432300"/>
                  </a:cubicBezTo>
                  <a:lnTo>
                    <a:pt x="7883031" y="4432300"/>
                  </a:lnTo>
                  <a:cubicBezTo>
                    <a:pt x="7913874" y="4432300"/>
                    <a:pt x="7938878" y="4407296"/>
                    <a:pt x="7938878" y="4376453"/>
                  </a:cubicBezTo>
                  <a:lnTo>
                    <a:pt x="7938878" y="4193417"/>
                  </a:lnTo>
                  <a:cubicBezTo>
                    <a:pt x="7938878" y="4162574"/>
                    <a:pt x="7913874" y="4137570"/>
                    <a:pt x="7883031" y="4137570"/>
                  </a:cubicBezTo>
                  <a:close/>
                  <a:moveTo>
                    <a:pt x="7323040" y="4104233"/>
                  </a:moveTo>
                  <a:cubicBezTo>
                    <a:pt x="7296894" y="4104233"/>
                    <a:pt x="7275698" y="4125429"/>
                    <a:pt x="7275698" y="4151575"/>
                  </a:cubicBezTo>
                  <a:lnTo>
                    <a:pt x="7275698" y="4351621"/>
                  </a:lnTo>
                  <a:cubicBezTo>
                    <a:pt x="7275698" y="4377767"/>
                    <a:pt x="7296894" y="4398963"/>
                    <a:pt x="7323040" y="4398963"/>
                  </a:cubicBezTo>
                  <a:lnTo>
                    <a:pt x="7427190" y="4398963"/>
                  </a:lnTo>
                  <a:cubicBezTo>
                    <a:pt x="7453336" y="4398963"/>
                    <a:pt x="7474532" y="4377767"/>
                    <a:pt x="7474532" y="4351621"/>
                  </a:cubicBezTo>
                  <a:lnTo>
                    <a:pt x="7474532" y="4151575"/>
                  </a:lnTo>
                  <a:cubicBezTo>
                    <a:pt x="7474532" y="4125429"/>
                    <a:pt x="7453336" y="4104233"/>
                    <a:pt x="7427190" y="4104233"/>
                  </a:cubicBezTo>
                  <a:close/>
                  <a:moveTo>
                    <a:pt x="6908703" y="4070350"/>
                  </a:moveTo>
                  <a:cubicBezTo>
                    <a:pt x="6882557" y="4070350"/>
                    <a:pt x="6861361" y="4091546"/>
                    <a:pt x="6861361" y="4117692"/>
                  </a:cubicBezTo>
                  <a:lnTo>
                    <a:pt x="6861361" y="4306376"/>
                  </a:lnTo>
                  <a:cubicBezTo>
                    <a:pt x="6861361" y="4332522"/>
                    <a:pt x="6882557" y="4353718"/>
                    <a:pt x="6908703" y="4353718"/>
                  </a:cubicBezTo>
                  <a:lnTo>
                    <a:pt x="7012853" y="4353718"/>
                  </a:lnTo>
                  <a:cubicBezTo>
                    <a:pt x="7038999" y="4353718"/>
                    <a:pt x="7060195" y="4332522"/>
                    <a:pt x="7060195" y="4306376"/>
                  </a:cubicBezTo>
                  <a:lnTo>
                    <a:pt x="7060195" y="4117692"/>
                  </a:lnTo>
                  <a:cubicBezTo>
                    <a:pt x="7060195" y="4091546"/>
                    <a:pt x="7038999" y="4070350"/>
                    <a:pt x="7012853" y="4070350"/>
                  </a:cubicBezTo>
                  <a:close/>
                  <a:moveTo>
                    <a:pt x="6518178" y="4039394"/>
                  </a:moveTo>
                  <a:cubicBezTo>
                    <a:pt x="6492032" y="4039394"/>
                    <a:pt x="6470836" y="4060590"/>
                    <a:pt x="6470836" y="4086736"/>
                  </a:cubicBezTo>
                  <a:lnTo>
                    <a:pt x="6470836" y="4275420"/>
                  </a:lnTo>
                  <a:cubicBezTo>
                    <a:pt x="6470836" y="4301566"/>
                    <a:pt x="6492032" y="4322762"/>
                    <a:pt x="6518178" y="4322762"/>
                  </a:cubicBezTo>
                  <a:lnTo>
                    <a:pt x="6622328" y="4322762"/>
                  </a:lnTo>
                  <a:cubicBezTo>
                    <a:pt x="6648474" y="4322762"/>
                    <a:pt x="6669670" y="4301566"/>
                    <a:pt x="6669670" y="4275420"/>
                  </a:cubicBezTo>
                  <a:lnTo>
                    <a:pt x="6669670" y="4086736"/>
                  </a:lnTo>
                  <a:cubicBezTo>
                    <a:pt x="6669670" y="4060590"/>
                    <a:pt x="6648474" y="4039394"/>
                    <a:pt x="6622328" y="4039394"/>
                  </a:cubicBezTo>
                  <a:close/>
                  <a:moveTo>
                    <a:pt x="6165978" y="4015582"/>
                  </a:moveTo>
                  <a:cubicBezTo>
                    <a:pt x="6142336" y="4015582"/>
                    <a:pt x="6123171" y="4034747"/>
                    <a:pt x="6123171" y="4058389"/>
                  </a:cubicBezTo>
                  <a:lnTo>
                    <a:pt x="6123171" y="4227568"/>
                  </a:lnTo>
                  <a:cubicBezTo>
                    <a:pt x="6123171" y="4251210"/>
                    <a:pt x="6142336" y="4270375"/>
                    <a:pt x="6165978" y="4270375"/>
                  </a:cubicBezTo>
                  <a:lnTo>
                    <a:pt x="6260149" y="4270375"/>
                  </a:lnTo>
                  <a:cubicBezTo>
                    <a:pt x="6283791" y="4270375"/>
                    <a:pt x="6302956" y="4251210"/>
                    <a:pt x="6302956" y="4227568"/>
                  </a:cubicBezTo>
                  <a:lnTo>
                    <a:pt x="6302956" y="4058389"/>
                  </a:lnTo>
                  <a:cubicBezTo>
                    <a:pt x="6302956" y="4034747"/>
                    <a:pt x="6283791" y="4015582"/>
                    <a:pt x="6260149" y="4015582"/>
                  </a:cubicBezTo>
                  <a:close/>
                  <a:moveTo>
                    <a:pt x="5844850" y="3994147"/>
                  </a:moveTo>
                  <a:cubicBezTo>
                    <a:pt x="5824966" y="3994147"/>
                    <a:pt x="5808846" y="4010267"/>
                    <a:pt x="5808846" y="4030151"/>
                  </a:cubicBezTo>
                  <a:lnTo>
                    <a:pt x="5808846" y="4205795"/>
                  </a:lnTo>
                  <a:cubicBezTo>
                    <a:pt x="5808846" y="4225679"/>
                    <a:pt x="5824966" y="4241799"/>
                    <a:pt x="5844850" y="4241799"/>
                  </a:cubicBezTo>
                  <a:lnTo>
                    <a:pt x="5924054" y="4241799"/>
                  </a:lnTo>
                  <a:cubicBezTo>
                    <a:pt x="5943938" y="4241799"/>
                    <a:pt x="5960058" y="4225679"/>
                    <a:pt x="5960058" y="4205795"/>
                  </a:cubicBezTo>
                  <a:lnTo>
                    <a:pt x="5960058" y="4030151"/>
                  </a:lnTo>
                  <a:cubicBezTo>
                    <a:pt x="5960058" y="4010267"/>
                    <a:pt x="5943938" y="3994147"/>
                    <a:pt x="5924054" y="3994147"/>
                  </a:cubicBezTo>
                  <a:close/>
                  <a:moveTo>
                    <a:pt x="5541976" y="3958428"/>
                  </a:moveTo>
                  <a:cubicBezTo>
                    <a:pt x="5523657" y="3958428"/>
                    <a:pt x="5508807" y="3973278"/>
                    <a:pt x="5508807" y="3991597"/>
                  </a:cubicBezTo>
                  <a:lnTo>
                    <a:pt x="5508807" y="4158625"/>
                  </a:lnTo>
                  <a:cubicBezTo>
                    <a:pt x="5508807" y="4176944"/>
                    <a:pt x="5523657" y="4191794"/>
                    <a:pt x="5541976" y="4191794"/>
                  </a:cubicBezTo>
                  <a:lnTo>
                    <a:pt x="5614944" y="4191794"/>
                  </a:lnTo>
                  <a:cubicBezTo>
                    <a:pt x="5633263" y="4191794"/>
                    <a:pt x="5648113" y="4176944"/>
                    <a:pt x="5648113" y="4158625"/>
                  </a:cubicBezTo>
                  <a:lnTo>
                    <a:pt x="5648113" y="3991597"/>
                  </a:lnTo>
                  <a:cubicBezTo>
                    <a:pt x="5648113" y="3973278"/>
                    <a:pt x="5633263" y="3958428"/>
                    <a:pt x="5614944" y="3958428"/>
                  </a:cubicBezTo>
                  <a:close/>
                  <a:moveTo>
                    <a:pt x="5270513" y="3920328"/>
                  </a:moveTo>
                  <a:cubicBezTo>
                    <a:pt x="5252194" y="3920328"/>
                    <a:pt x="5237344" y="3935178"/>
                    <a:pt x="5237344" y="3953497"/>
                  </a:cubicBezTo>
                  <a:lnTo>
                    <a:pt x="5237344" y="4127669"/>
                  </a:lnTo>
                  <a:cubicBezTo>
                    <a:pt x="5237344" y="4145988"/>
                    <a:pt x="5252194" y="4160838"/>
                    <a:pt x="5270513" y="4160838"/>
                  </a:cubicBezTo>
                  <a:lnTo>
                    <a:pt x="5343481" y="4160838"/>
                  </a:lnTo>
                  <a:cubicBezTo>
                    <a:pt x="5361800" y="4160838"/>
                    <a:pt x="5376650" y="4145988"/>
                    <a:pt x="5376650" y="4127669"/>
                  </a:cubicBezTo>
                  <a:lnTo>
                    <a:pt x="5376650" y="3953497"/>
                  </a:lnTo>
                  <a:cubicBezTo>
                    <a:pt x="5376650" y="3935178"/>
                    <a:pt x="5361800" y="3920328"/>
                    <a:pt x="5343481" y="3920328"/>
                  </a:cubicBezTo>
                  <a:close/>
                  <a:moveTo>
                    <a:pt x="5003813" y="3908421"/>
                  </a:moveTo>
                  <a:cubicBezTo>
                    <a:pt x="4985494" y="3908421"/>
                    <a:pt x="4970644" y="3923271"/>
                    <a:pt x="4970644" y="3941590"/>
                  </a:cubicBezTo>
                  <a:lnTo>
                    <a:pt x="4970644" y="4103855"/>
                  </a:lnTo>
                  <a:cubicBezTo>
                    <a:pt x="4970644" y="4122174"/>
                    <a:pt x="4985494" y="4137024"/>
                    <a:pt x="5003813" y="4137024"/>
                  </a:cubicBezTo>
                  <a:lnTo>
                    <a:pt x="5076781" y="4137024"/>
                  </a:lnTo>
                  <a:cubicBezTo>
                    <a:pt x="5095100" y="4137024"/>
                    <a:pt x="5109950" y="4122174"/>
                    <a:pt x="5109950" y="4103855"/>
                  </a:cubicBezTo>
                  <a:lnTo>
                    <a:pt x="5109950" y="3941590"/>
                  </a:lnTo>
                  <a:cubicBezTo>
                    <a:pt x="5109950" y="3923271"/>
                    <a:pt x="5095100" y="3908421"/>
                    <a:pt x="5076781" y="3908421"/>
                  </a:cubicBezTo>
                  <a:close/>
                  <a:moveTo>
                    <a:pt x="4746638" y="3872702"/>
                  </a:moveTo>
                  <a:cubicBezTo>
                    <a:pt x="4728319" y="3872702"/>
                    <a:pt x="4713469" y="3887552"/>
                    <a:pt x="4713469" y="3905871"/>
                  </a:cubicBezTo>
                  <a:lnTo>
                    <a:pt x="4713469" y="4068136"/>
                  </a:lnTo>
                  <a:cubicBezTo>
                    <a:pt x="4713469" y="4086455"/>
                    <a:pt x="4728319" y="4101305"/>
                    <a:pt x="4746638" y="4101305"/>
                  </a:cubicBezTo>
                  <a:lnTo>
                    <a:pt x="4819606" y="4101305"/>
                  </a:lnTo>
                  <a:cubicBezTo>
                    <a:pt x="4837925" y="4101305"/>
                    <a:pt x="4852775" y="4086455"/>
                    <a:pt x="4852775" y="4068136"/>
                  </a:cubicBezTo>
                  <a:lnTo>
                    <a:pt x="4852775" y="3905871"/>
                  </a:lnTo>
                  <a:cubicBezTo>
                    <a:pt x="4852775" y="3887552"/>
                    <a:pt x="4837925" y="3872702"/>
                    <a:pt x="4819606" y="3872702"/>
                  </a:cubicBezTo>
                  <a:close/>
                  <a:moveTo>
                    <a:pt x="4507491" y="3841744"/>
                  </a:moveTo>
                  <a:cubicBezTo>
                    <a:pt x="4491051" y="3841744"/>
                    <a:pt x="4477724" y="3855071"/>
                    <a:pt x="4477724" y="3871511"/>
                  </a:cubicBezTo>
                  <a:lnTo>
                    <a:pt x="4477724" y="4033439"/>
                  </a:lnTo>
                  <a:cubicBezTo>
                    <a:pt x="4477724" y="4049879"/>
                    <a:pt x="4491051" y="4063206"/>
                    <a:pt x="4507491" y="4063206"/>
                  </a:cubicBezTo>
                  <a:lnTo>
                    <a:pt x="4572977" y="4063206"/>
                  </a:lnTo>
                  <a:cubicBezTo>
                    <a:pt x="4589417" y="4063206"/>
                    <a:pt x="4602744" y="4049879"/>
                    <a:pt x="4602744" y="4033439"/>
                  </a:cubicBezTo>
                  <a:lnTo>
                    <a:pt x="4602744" y="3871511"/>
                  </a:lnTo>
                  <a:cubicBezTo>
                    <a:pt x="4602744" y="3855071"/>
                    <a:pt x="4589417" y="3841744"/>
                    <a:pt x="4572977" y="3841744"/>
                  </a:cubicBezTo>
                  <a:close/>
                  <a:moveTo>
                    <a:pt x="4306672" y="3822693"/>
                  </a:moveTo>
                  <a:cubicBezTo>
                    <a:pt x="4294616" y="3822693"/>
                    <a:pt x="4284842" y="3832467"/>
                    <a:pt x="4284842" y="3844523"/>
                  </a:cubicBezTo>
                  <a:lnTo>
                    <a:pt x="4284842" y="3996132"/>
                  </a:lnTo>
                  <a:cubicBezTo>
                    <a:pt x="4284842" y="4008188"/>
                    <a:pt x="4294616" y="4017962"/>
                    <a:pt x="4306672" y="4017962"/>
                  </a:cubicBezTo>
                  <a:lnTo>
                    <a:pt x="4354696" y="4017962"/>
                  </a:lnTo>
                  <a:cubicBezTo>
                    <a:pt x="4366752" y="4017962"/>
                    <a:pt x="4376526" y="4008188"/>
                    <a:pt x="4376526" y="3996132"/>
                  </a:cubicBezTo>
                  <a:lnTo>
                    <a:pt x="4376526" y="3844523"/>
                  </a:lnTo>
                  <a:cubicBezTo>
                    <a:pt x="4376526" y="3832467"/>
                    <a:pt x="4366752" y="3822693"/>
                    <a:pt x="4354696" y="3822693"/>
                  </a:cubicBezTo>
                  <a:close/>
                  <a:moveTo>
                    <a:pt x="4118553" y="3784593"/>
                  </a:moveTo>
                  <a:cubicBezTo>
                    <a:pt x="4106497" y="3784593"/>
                    <a:pt x="4096723" y="3794367"/>
                    <a:pt x="4096723" y="3806423"/>
                  </a:cubicBezTo>
                  <a:lnTo>
                    <a:pt x="4096723" y="3958032"/>
                  </a:lnTo>
                  <a:cubicBezTo>
                    <a:pt x="4096723" y="3970088"/>
                    <a:pt x="4106497" y="3979862"/>
                    <a:pt x="4118553" y="3979862"/>
                  </a:cubicBezTo>
                  <a:lnTo>
                    <a:pt x="4166577" y="3979862"/>
                  </a:lnTo>
                  <a:cubicBezTo>
                    <a:pt x="4178633" y="3979862"/>
                    <a:pt x="4188407" y="3970088"/>
                    <a:pt x="4188407" y="3958032"/>
                  </a:cubicBezTo>
                  <a:lnTo>
                    <a:pt x="4188407" y="3806423"/>
                  </a:lnTo>
                  <a:cubicBezTo>
                    <a:pt x="4188407" y="3794367"/>
                    <a:pt x="4178633" y="3784593"/>
                    <a:pt x="4166577" y="3784593"/>
                  </a:cubicBezTo>
                  <a:close/>
                  <a:moveTo>
                    <a:pt x="3928053" y="3775068"/>
                  </a:moveTo>
                  <a:cubicBezTo>
                    <a:pt x="3915997" y="3775068"/>
                    <a:pt x="3906223" y="3784842"/>
                    <a:pt x="3906223" y="3796898"/>
                  </a:cubicBezTo>
                  <a:lnTo>
                    <a:pt x="3906223" y="3934220"/>
                  </a:lnTo>
                  <a:cubicBezTo>
                    <a:pt x="3906223" y="3946276"/>
                    <a:pt x="3915997" y="3956050"/>
                    <a:pt x="3928053" y="3956050"/>
                  </a:cubicBezTo>
                  <a:lnTo>
                    <a:pt x="3976077" y="3956050"/>
                  </a:lnTo>
                  <a:cubicBezTo>
                    <a:pt x="3988133" y="3956050"/>
                    <a:pt x="3997907" y="3946276"/>
                    <a:pt x="3997907" y="3934220"/>
                  </a:cubicBezTo>
                  <a:lnTo>
                    <a:pt x="3997907" y="3796898"/>
                  </a:lnTo>
                  <a:cubicBezTo>
                    <a:pt x="3997907" y="3784842"/>
                    <a:pt x="3988133" y="3775068"/>
                    <a:pt x="3976077" y="3775068"/>
                  </a:cubicBezTo>
                  <a:close/>
                  <a:moveTo>
                    <a:pt x="3768288" y="3746500"/>
                  </a:moveTo>
                  <a:cubicBezTo>
                    <a:pt x="3757015" y="3746500"/>
                    <a:pt x="3747877" y="3755638"/>
                    <a:pt x="3747877" y="3766911"/>
                  </a:cubicBezTo>
                  <a:lnTo>
                    <a:pt x="3747877" y="3904683"/>
                  </a:lnTo>
                  <a:cubicBezTo>
                    <a:pt x="3747877" y="3915956"/>
                    <a:pt x="3757015" y="3925094"/>
                    <a:pt x="3768288" y="3925094"/>
                  </a:cubicBezTo>
                  <a:lnTo>
                    <a:pt x="3813190" y="3925094"/>
                  </a:lnTo>
                  <a:cubicBezTo>
                    <a:pt x="3824463" y="3925094"/>
                    <a:pt x="3833601" y="3915956"/>
                    <a:pt x="3833601" y="3904683"/>
                  </a:cubicBezTo>
                  <a:lnTo>
                    <a:pt x="3833601" y="3766911"/>
                  </a:lnTo>
                  <a:cubicBezTo>
                    <a:pt x="3833601" y="3755638"/>
                    <a:pt x="3824463" y="3746500"/>
                    <a:pt x="3813190" y="3746500"/>
                  </a:cubicBezTo>
                  <a:close/>
                  <a:moveTo>
                    <a:pt x="3618269" y="3717925"/>
                  </a:moveTo>
                  <a:cubicBezTo>
                    <a:pt x="3606996" y="3717925"/>
                    <a:pt x="3597858" y="3727063"/>
                    <a:pt x="3597858" y="3738336"/>
                  </a:cubicBezTo>
                  <a:lnTo>
                    <a:pt x="3597858" y="3876108"/>
                  </a:lnTo>
                  <a:cubicBezTo>
                    <a:pt x="3597858" y="3887381"/>
                    <a:pt x="3606996" y="3896519"/>
                    <a:pt x="3618269" y="3896519"/>
                  </a:cubicBezTo>
                  <a:lnTo>
                    <a:pt x="3663171" y="3896519"/>
                  </a:lnTo>
                  <a:cubicBezTo>
                    <a:pt x="3674444" y="3896519"/>
                    <a:pt x="3683582" y="3887381"/>
                    <a:pt x="3683582" y="3876108"/>
                  </a:cubicBezTo>
                  <a:lnTo>
                    <a:pt x="3683582" y="3738336"/>
                  </a:lnTo>
                  <a:cubicBezTo>
                    <a:pt x="3683582" y="3727063"/>
                    <a:pt x="3674444" y="3717925"/>
                    <a:pt x="3663171" y="3717925"/>
                  </a:cubicBezTo>
                  <a:close/>
                  <a:moveTo>
                    <a:pt x="3473125" y="3689350"/>
                  </a:moveTo>
                  <a:cubicBezTo>
                    <a:pt x="3463105" y="3689350"/>
                    <a:pt x="3454982" y="3697473"/>
                    <a:pt x="3454982" y="3707493"/>
                  </a:cubicBezTo>
                  <a:lnTo>
                    <a:pt x="3454982" y="3833131"/>
                  </a:lnTo>
                  <a:cubicBezTo>
                    <a:pt x="3454982" y="3843151"/>
                    <a:pt x="3463105" y="3851274"/>
                    <a:pt x="3473125" y="3851274"/>
                  </a:cubicBezTo>
                  <a:lnTo>
                    <a:pt x="3513039" y="3851274"/>
                  </a:lnTo>
                  <a:cubicBezTo>
                    <a:pt x="3523059" y="3851274"/>
                    <a:pt x="3531182" y="3843151"/>
                    <a:pt x="3531182" y="3833131"/>
                  </a:cubicBezTo>
                  <a:lnTo>
                    <a:pt x="3531182" y="3707493"/>
                  </a:lnTo>
                  <a:cubicBezTo>
                    <a:pt x="3531182" y="3697473"/>
                    <a:pt x="3523059" y="3689350"/>
                    <a:pt x="3513039" y="3689350"/>
                  </a:cubicBezTo>
                  <a:close/>
                  <a:moveTo>
                    <a:pt x="3317890" y="3663156"/>
                  </a:moveTo>
                  <a:cubicBezTo>
                    <a:pt x="3309435" y="3663156"/>
                    <a:pt x="3302581" y="3670010"/>
                    <a:pt x="3302581" y="3678465"/>
                  </a:cubicBezTo>
                  <a:lnTo>
                    <a:pt x="3302581" y="3809771"/>
                  </a:lnTo>
                  <a:cubicBezTo>
                    <a:pt x="3302581" y="3818226"/>
                    <a:pt x="3309435" y="3825080"/>
                    <a:pt x="3317890" y="3825080"/>
                  </a:cubicBezTo>
                  <a:lnTo>
                    <a:pt x="3351567" y="3825080"/>
                  </a:lnTo>
                  <a:cubicBezTo>
                    <a:pt x="3360022" y="3825080"/>
                    <a:pt x="3366876" y="3818226"/>
                    <a:pt x="3366876" y="3809771"/>
                  </a:cubicBezTo>
                  <a:lnTo>
                    <a:pt x="3366876" y="3678465"/>
                  </a:lnTo>
                  <a:cubicBezTo>
                    <a:pt x="3366876" y="3670010"/>
                    <a:pt x="3360022" y="3663156"/>
                    <a:pt x="3351567" y="3663156"/>
                  </a:cubicBezTo>
                  <a:close/>
                  <a:moveTo>
                    <a:pt x="3209032" y="3644102"/>
                  </a:moveTo>
                  <a:cubicBezTo>
                    <a:pt x="3201518" y="3644102"/>
                    <a:pt x="3195426" y="3650194"/>
                    <a:pt x="3195426" y="3657708"/>
                  </a:cubicBezTo>
                  <a:lnTo>
                    <a:pt x="3195426" y="3780513"/>
                  </a:lnTo>
                  <a:cubicBezTo>
                    <a:pt x="3195426" y="3788027"/>
                    <a:pt x="3201518" y="3794119"/>
                    <a:pt x="3209032" y="3794119"/>
                  </a:cubicBezTo>
                  <a:lnTo>
                    <a:pt x="3238966" y="3794119"/>
                  </a:lnTo>
                  <a:cubicBezTo>
                    <a:pt x="3246480" y="3794119"/>
                    <a:pt x="3252572" y="3788027"/>
                    <a:pt x="3252572" y="3780513"/>
                  </a:cubicBezTo>
                  <a:lnTo>
                    <a:pt x="3252572" y="3657708"/>
                  </a:lnTo>
                  <a:cubicBezTo>
                    <a:pt x="3252572" y="3650194"/>
                    <a:pt x="3246480" y="3644102"/>
                    <a:pt x="3238966" y="3644102"/>
                  </a:cubicBezTo>
                  <a:close/>
                  <a:moveTo>
                    <a:pt x="3082826" y="3613145"/>
                  </a:moveTo>
                  <a:cubicBezTo>
                    <a:pt x="3075312" y="3613145"/>
                    <a:pt x="3069220" y="3619237"/>
                    <a:pt x="3069220" y="3626751"/>
                  </a:cubicBezTo>
                  <a:lnTo>
                    <a:pt x="3069220" y="3761461"/>
                  </a:lnTo>
                  <a:cubicBezTo>
                    <a:pt x="3069220" y="3768975"/>
                    <a:pt x="3075312" y="3775067"/>
                    <a:pt x="3082826" y="3775067"/>
                  </a:cubicBezTo>
                  <a:lnTo>
                    <a:pt x="3112760" y="3775067"/>
                  </a:lnTo>
                  <a:cubicBezTo>
                    <a:pt x="3120274" y="3775067"/>
                    <a:pt x="3126366" y="3768975"/>
                    <a:pt x="3126366" y="3761461"/>
                  </a:cubicBezTo>
                  <a:lnTo>
                    <a:pt x="3126366" y="3626751"/>
                  </a:lnTo>
                  <a:cubicBezTo>
                    <a:pt x="3126366" y="3619237"/>
                    <a:pt x="3120274" y="3613145"/>
                    <a:pt x="3112760" y="3613145"/>
                  </a:cubicBezTo>
                  <a:close/>
                  <a:moveTo>
                    <a:pt x="2956620" y="3598858"/>
                  </a:moveTo>
                  <a:cubicBezTo>
                    <a:pt x="2949106" y="3598858"/>
                    <a:pt x="2943014" y="3604950"/>
                    <a:pt x="2943014" y="3612464"/>
                  </a:cubicBezTo>
                  <a:lnTo>
                    <a:pt x="2943014" y="3747174"/>
                  </a:lnTo>
                  <a:cubicBezTo>
                    <a:pt x="2943014" y="3754688"/>
                    <a:pt x="2949106" y="3760780"/>
                    <a:pt x="2956620" y="3760780"/>
                  </a:cubicBezTo>
                  <a:lnTo>
                    <a:pt x="2986554" y="3760780"/>
                  </a:lnTo>
                  <a:cubicBezTo>
                    <a:pt x="2994068" y="3760780"/>
                    <a:pt x="3000160" y="3754688"/>
                    <a:pt x="3000160" y="3747174"/>
                  </a:cubicBezTo>
                  <a:lnTo>
                    <a:pt x="3000160" y="3612464"/>
                  </a:lnTo>
                  <a:cubicBezTo>
                    <a:pt x="3000160" y="3604950"/>
                    <a:pt x="2994068" y="3598858"/>
                    <a:pt x="2986554" y="3598858"/>
                  </a:cubicBezTo>
                  <a:close/>
                  <a:moveTo>
                    <a:pt x="2834817" y="3567902"/>
                  </a:moveTo>
                  <a:cubicBezTo>
                    <a:pt x="2828805" y="3567902"/>
                    <a:pt x="2823931" y="3572776"/>
                    <a:pt x="2823931" y="3578788"/>
                  </a:cubicBezTo>
                  <a:lnTo>
                    <a:pt x="2823931" y="3718938"/>
                  </a:lnTo>
                  <a:cubicBezTo>
                    <a:pt x="2823931" y="3724950"/>
                    <a:pt x="2828805" y="3729824"/>
                    <a:pt x="2834817" y="3729824"/>
                  </a:cubicBezTo>
                  <a:lnTo>
                    <a:pt x="2858764" y="3729824"/>
                  </a:lnTo>
                  <a:cubicBezTo>
                    <a:pt x="2864776" y="3729824"/>
                    <a:pt x="2869650" y="3724950"/>
                    <a:pt x="2869650" y="3718938"/>
                  </a:cubicBezTo>
                  <a:lnTo>
                    <a:pt x="2869650" y="3578788"/>
                  </a:lnTo>
                  <a:cubicBezTo>
                    <a:pt x="2869650" y="3572776"/>
                    <a:pt x="2864776" y="3567902"/>
                    <a:pt x="2858764" y="3567902"/>
                  </a:cubicBezTo>
                  <a:close/>
                  <a:moveTo>
                    <a:pt x="2715754" y="3536946"/>
                  </a:moveTo>
                  <a:cubicBezTo>
                    <a:pt x="2709742" y="3536946"/>
                    <a:pt x="2704868" y="3541820"/>
                    <a:pt x="2704868" y="3547832"/>
                  </a:cubicBezTo>
                  <a:lnTo>
                    <a:pt x="2704868" y="3687982"/>
                  </a:lnTo>
                  <a:cubicBezTo>
                    <a:pt x="2704868" y="3693994"/>
                    <a:pt x="2709742" y="3698868"/>
                    <a:pt x="2715754" y="3698868"/>
                  </a:cubicBezTo>
                  <a:lnTo>
                    <a:pt x="2739701" y="3698868"/>
                  </a:lnTo>
                  <a:cubicBezTo>
                    <a:pt x="2745713" y="3698868"/>
                    <a:pt x="2750587" y="3693994"/>
                    <a:pt x="2750587" y="3687982"/>
                  </a:cubicBezTo>
                  <a:lnTo>
                    <a:pt x="2750587" y="3547832"/>
                  </a:lnTo>
                  <a:cubicBezTo>
                    <a:pt x="2750587" y="3541820"/>
                    <a:pt x="2745713" y="3536946"/>
                    <a:pt x="2739701" y="3536946"/>
                  </a:cubicBezTo>
                  <a:close/>
                  <a:moveTo>
                    <a:pt x="2589548" y="3517896"/>
                  </a:moveTo>
                  <a:cubicBezTo>
                    <a:pt x="2583536" y="3517896"/>
                    <a:pt x="2578662" y="3522770"/>
                    <a:pt x="2578662" y="3528782"/>
                  </a:cubicBezTo>
                  <a:lnTo>
                    <a:pt x="2578662" y="3668932"/>
                  </a:lnTo>
                  <a:cubicBezTo>
                    <a:pt x="2578662" y="3674944"/>
                    <a:pt x="2583536" y="3679818"/>
                    <a:pt x="2589548" y="3679818"/>
                  </a:cubicBezTo>
                  <a:lnTo>
                    <a:pt x="2613495" y="3679818"/>
                  </a:lnTo>
                  <a:cubicBezTo>
                    <a:pt x="2619507" y="3679818"/>
                    <a:pt x="2624381" y="3674944"/>
                    <a:pt x="2624381" y="3668932"/>
                  </a:cubicBezTo>
                  <a:lnTo>
                    <a:pt x="2624381" y="3528782"/>
                  </a:lnTo>
                  <a:cubicBezTo>
                    <a:pt x="2624381" y="3522770"/>
                    <a:pt x="2619507" y="3517896"/>
                    <a:pt x="2613495" y="3517896"/>
                  </a:cubicBezTo>
                  <a:close/>
                  <a:moveTo>
                    <a:pt x="2460961" y="3496465"/>
                  </a:moveTo>
                  <a:cubicBezTo>
                    <a:pt x="2454949" y="3496465"/>
                    <a:pt x="2450075" y="3501339"/>
                    <a:pt x="2450075" y="3507351"/>
                  </a:cubicBezTo>
                  <a:lnTo>
                    <a:pt x="2450075" y="3647501"/>
                  </a:lnTo>
                  <a:cubicBezTo>
                    <a:pt x="2450075" y="3653513"/>
                    <a:pt x="2454949" y="3658387"/>
                    <a:pt x="2460961" y="3658387"/>
                  </a:cubicBezTo>
                  <a:lnTo>
                    <a:pt x="2484908" y="3658387"/>
                  </a:lnTo>
                  <a:cubicBezTo>
                    <a:pt x="2490920" y="3658387"/>
                    <a:pt x="2495794" y="3653513"/>
                    <a:pt x="2495794" y="3647501"/>
                  </a:cubicBezTo>
                  <a:lnTo>
                    <a:pt x="2495794" y="3507351"/>
                  </a:lnTo>
                  <a:cubicBezTo>
                    <a:pt x="2495794" y="3501339"/>
                    <a:pt x="2490920" y="3496465"/>
                    <a:pt x="2484908" y="3496465"/>
                  </a:cubicBezTo>
                  <a:close/>
                  <a:moveTo>
                    <a:pt x="2339517" y="3479794"/>
                  </a:moveTo>
                  <a:cubicBezTo>
                    <a:pt x="2333505" y="3479794"/>
                    <a:pt x="2328631" y="3484668"/>
                    <a:pt x="2328631" y="3490680"/>
                  </a:cubicBezTo>
                  <a:lnTo>
                    <a:pt x="2328631" y="3623693"/>
                  </a:lnTo>
                  <a:cubicBezTo>
                    <a:pt x="2328631" y="3629705"/>
                    <a:pt x="2333505" y="3634579"/>
                    <a:pt x="2339517" y="3634579"/>
                  </a:cubicBezTo>
                  <a:lnTo>
                    <a:pt x="2363464" y="3634579"/>
                  </a:lnTo>
                  <a:cubicBezTo>
                    <a:pt x="2369476" y="3634579"/>
                    <a:pt x="2374350" y="3629705"/>
                    <a:pt x="2374350" y="3623693"/>
                  </a:cubicBezTo>
                  <a:lnTo>
                    <a:pt x="2374350" y="3490680"/>
                  </a:lnTo>
                  <a:cubicBezTo>
                    <a:pt x="2374350" y="3484668"/>
                    <a:pt x="2369476" y="3479794"/>
                    <a:pt x="2363464" y="3479794"/>
                  </a:cubicBezTo>
                  <a:close/>
                  <a:moveTo>
                    <a:pt x="2215692" y="3451219"/>
                  </a:moveTo>
                  <a:cubicBezTo>
                    <a:pt x="2209680" y="3451219"/>
                    <a:pt x="2204806" y="3456093"/>
                    <a:pt x="2204806" y="3462105"/>
                  </a:cubicBezTo>
                  <a:lnTo>
                    <a:pt x="2204806" y="3595118"/>
                  </a:lnTo>
                  <a:cubicBezTo>
                    <a:pt x="2204806" y="3601130"/>
                    <a:pt x="2209680" y="3606004"/>
                    <a:pt x="2215692" y="3606004"/>
                  </a:cubicBezTo>
                  <a:lnTo>
                    <a:pt x="2239639" y="3606004"/>
                  </a:lnTo>
                  <a:cubicBezTo>
                    <a:pt x="2245651" y="3606004"/>
                    <a:pt x="2250525" y="3601130"/>
                    <a:pt x="2250525" y="3595118"/>
                  </a:cubicBezTo>
                  <a:lnTo>
                    <a:pt x="2250525" y="3462105"/>
                  </a:lnTo>
                  <a:cubicBezTo>
                    <a:pt x="2250525" y="3456093"/>
                    <a:pt x="2245651" y="3451219"/>
                    <a:pt x="2239639" y="3451219"/>
                  </a:cubicBezTo>
                  <a:close/>
                  <a:moveTo>
                    <a:pt x="2108536" y="3432169"/>
                  </a:moveTo>
                  <a:cubicBezTo>
                    <a:pt x="2102524" y="3432169"/>
                    <a:pt x="2097650" y="3437043"/>
                    <a:pt x="2097650" y="3443055"/>
                  </a:cubicBezTo>
                  <a:lnTo>
                    <a:pt x="2097650" y="3576068"/>
                  </a:lnTo>
                  <a:cubicBezTo>
                    <a:pt x="2097650" y="3582080"/>
                    <a:pt x="2102524" y="3586954"/>
                    <a:pt x="2108536" y="3586954"/>
                  </a:cubicBezTo>
                  <a:lnTo>
                    <a:pt x="2132483" y="3586954"/>
                  </a:lnTo>
                  <a:cubicBezTo>
                    <a:pt x="2138495" y="3586954"/>
                    <a:pt x="2143369" y="3582080"/>
                    <a:pt x="2143369" y="3576068"/>
                  </a:cubicBezTo>
                  <a:lnTo>
                    <a:pt x="2143369" y="3443055"/>
                  </a:lnTo>
                  <a:cubicBezTo>
                    <a:pt x="2143369" y="3437043"/>
                    <a:pt x="2138495" y="3432169"/>
                    <a:pt x="2132483" y="3432169"/>
                  </a:cubicBezTo>
                  <a:close/>
                  <a:moveTo>
                    <a:pt x="1965660" y="3422645"/>
                  </a:moveTo>
                  <a:cubicBezTo>
                    <a:pt x="1959648" y="3422645"/>
                    <a:pt x="1954774" y="3427519"/>
                    <a:pt x="1954774" y="3433531"/>
                  </a:cubicBezTo>
                  <a:lnTo>
                    <a:pt x="1954774" y="3545115"/>
                  </a:lnTo>
                  <a:cubicBezTo>
                    <a:pt x="1954774" y="3551127"/>
                    <a:pt x="1959648" y="3556001"/>
                    <a:pt x="1965660" y="3556001"/>
                  </a:cubicBezTo>
                  <a:lnTo>
                    <a:pt x="1989607" y="3556001"/>
                  </a:lnTo>
                  <a:cubicBezTo>
                    <a:pt x="1995619" y="3556001"/>
                    <a:pt x="2000493" y="3551127"/>
                    <a:pt x="2000493" y="3545115"/>
                  </a:cubicBezTo>
                  <a:lnTo>
                    <a:pt x="2000493" y="3433531"/>
                  </a:lnTo>
                  <a:cubicBezTo>
                    <a:pt x="2000493" y="3427519"/>
                    <a:pt x="1995619" y="3422645"/>
                    <a:pt x="1989607" y="3422645"/>
                  </a:cubicBezTo>
                  <a:close/>
                  <a:moveTo>
                    <a:pt x="1841833" y="3408358"/>
                  </a:moveTo>
                  <a:cubicBezTo>
                    <a:pt x="1835821" y="3408358"/>
                    <a:pt x="1830947" y="3413232"/>
                    <a:pt x="1830947" y="3419244"/>
                  </a:cubicBezTo>
                  <a:lnTo>
                    <a:pt x="1830947" y="3521302"/>
                  </a:lnTo>
                  <a:cubicBezTo>
                    <a:pt x="1830947" y="3527314"/>
                    <a:pt x="1835821" y="3532188"/>
                    <a:pt x="1841833" y="3532188"/>
                  </a:cubicBezTo>
                  <a:lnTo>
                    <a:pt x="1865780" y="3532188"/>
                  </a:lnTo>
                  <a:cubicBezTo>
                    <a:pt x="1871792" y="3532188"/>
                    <a:pt x="1876666" y="3527314"/>
                    <a:pt x="1876666" y="3521302"/>
                  </a:cubicBezTo>
                  <a:lnTo>
                    <a:pt x="1876666" y="3419244"/>
                  </a:lnTo>
                  <a:cubicBezTo>
                    <a:pt x="1876666" y="3413232"/>
                    <a:pt x="1871792" y="3408358"/>
                    <a:pt x="1865780" y="3408358"/>
                  </a:cubicBezTo>
                  <a:close/>
                  <a:moveTo>
                    <a:pt x="1708482" y="3391689"/>
                  </a:moveTo>
                  <a:cubicBezTo>
                    <a:pt x="1702470" y="3391689"/>
                    <a:pt x="1697596" y="3396563"/>
                    <a:pt x="1697596" y="3402575"/>
                  </a:cubicBezTo>
                  <a:lnTo>
                    <a:pt x="1697596" y="3504633"/>
                  </a:lnTo>
                  <a:cubicBezTo>
                    <a:pt x="1697596" y="3510645"/>
                    <a:pt x="1702470" y="3515519"/>
                    <a:pt x="1708482" y="3515519"/>
                  </a:cubicBezTo>
                  <a:lnTo>
                    <a:pt x="1732429" y="3515519"/>
                  </a:lnTo>
                  <a:cubicBezTo>
                    <a:pt x="1738441" y="3515519"/>
                    <a:pt x="1743315" y="3510645"/>
                    <a:pt x="1743315" y="3504633"/>
                  </a:cubicBezTo>
                  <a:lnTo>
                    <a:pt x="1743315" y="3402575"/>
                  </a:lnTo>
                  <a:cubicBezTo>
                    <a:pt x="1743315" y="3396563"/>
                    <a:pt x="1738441" y="3391689"/>
                    <a:pt x="1732429" y="3391689"/>
                  </a:cubicBezTo>
                  <a:close/>
                  <a:moveTo>
                    <a:pt x="1567989" y="3372639"/>
                  </a:moveTo>
                  <a:cubicBezTo>
                    <a:pt x="1561977" y="3372639"/>
                    <a:pt x="1557103" y="3377513"/>
                    <a:pt x="1557103" y="3383525"/>
                  </a:cubicBezTo>
                  <a:lnTo>
                    <a:pt x="1557103" y="3485583"/>
                  </a:lnTo>
                  <a:cubicBezTo>
                    <a:pt x="1557103" y="3491595"/>
                    <a:pt x="1561977" y="3496469"/>
                    <a:pt x="1567989" y="3496469"/>
                  </a:cubicBezTo>
                  <a:lnTo>
                    <a:pt x="1591936" y="3496469"/>
                  </a:lnTo>
                  <a:cubicBezTo>
                    <a:pt x="1597948" y="3496469"/>
                    <a:pt x="1602822" y="3491595"/>
                    <a:pt x="1602822" y="3485583"/>
                  </a:cubicBezTo>
                  <a:lnTo>
                    <a:pt x="1602822" y="3383525"/>
                  </a:lnTo>
                  <a:cubicBezTo>
                    <a:pt x="1602822" y="3377513"/>
                    <a:pt x="1597948" y="3372639"/>
                    <a:pt x="1591936" y="3372639"/>
                  </a:cubicBezTo>
                  <a:close/>
                  <a:moveTo>
                    <a:pt x="1429877" y="3358351"/>
                  </a:moveTo>
                  <a:cubicBezTo>
                    <a:pt x="1423865" y="3358351"/>
                    <a:pt x="1418991" y="3363225"/>
                    <a:pt x="1418991" y="3369237"/>
                  </a:cubicBezTo>
                  <a:lnTo>
                    <a:pt x="1418991" y="3471295"/>
                  </a:lnTo>
                  <a:cubicBezTo>
                    <a:pt x="1418991" y="3477307"/>
                    <a:pt x="1423865" y="3482181"/>
                    <a:pt x="1429877" y="3482181"/>
                  </a:cubicBezTo>
                  <a:lnTo>
                    <a:pt x="1453824" y="3482181"/>
                  </a:lnTo>
                  <a:cubicBezTo>
                    <a:pt x="1459836" y="3482181"/>
                    <a:pt x="1464710" y="3477307"/>
                    <a:pt x="1464710" y="3471295"/>
                  </a:cubicBezTo>
                  <a:lnTo>
                    <a:pt x="1464710" y="3369237"/>
                  </a:lnTo>
                  <a:cubicBezTo>
                    <a:pt x="1464710" y="3363225"/>
                    <a:pt x="1459836" y="3358351"/>
                    <a:pt x="1453824" y="3358351"/>
                  </a:cubicBezTo>
                  <a:close/>
                  <a:moveTo>
                    <a:pt x="1298909" y="3344064"/>
                  </a:moveTo>
                  <a:cubicBezTo>
                    <a:pt x="1292897" y="3344064"/>
                    <a:pt x="1288023" y="3348938"/>
                    <a:pt x="1288023" y="3354950"/>
                  </a:cubicBezTo>
                  <a:lnTo>
                    <a:pt x="1288023" y="3457008"/>
                  </a:lnTo>
                  <a:cubicBezTo>
                    <a:pt x="1288023" y="3463020"/>
                    <a:pt x="1292897" y="3467894"/>
                    <a:pt x="1298909" y="3467894"/>
                  </a:cubicBezTo>
                  <a:lnTo>
                    <a:pt x="1322856" y="3467894"/>
                  </a:lnTo>
                  <a:cubicBezTo>
                    <a:pt x="1328868" y="3467894"/>
                    <a:pt x="1333742" y="3463020"/>
                    <a:pt x="1333742" y="3457008"/>
                  </a:cubicBezTo>
                  <a:lnTo>
                    <a:pt x="1333742" y="3354950"/>
                  </a:lnTo>
                  <a:cubicBezTo>
                    <a:pt x="1333742" y="3348938"/>
                    <a:pt x="1328868" y="3344064"/>
                    <a:pt x="1322856" y="3344064"/>
                  </a:cubicBezTo>
                  <a:close/>
                  <a:moveTo>
                    <a:pt x="1165559" y="3329776"/>
                  </a:moveTo>
                  <a:cubicBezTo>
                    <a:pt x="1159547" y="3329776"/>
                    <a:pt x="1154673" y="3334650"/>
                    <a:pt x="1154673" y="3340662"/>
                  </a:cubicBezTo>
                  <a:lnTo>
                    <a:pt x="1154673" y="3442720"/>
                  </a:lnTo>
                  <a:cubicBezTo>
                    <a:pt x="1154673" y="3448732"/>
                    <a:pt x="1159547" y="3453606"/>
                    <a:pt x="1165559" y="3453606"/>
                  </a:cubicBezTo>
                  <a:lnTo>
                    <a:pt x="1189506" y="3453606"/>
                  </a:lnTo>
                  <a:cubicBezTo>
                    <a:pt x="1195518" y="3453606"/>
                    <a:pt x="1200392" y="3448732"/>
                    <a:pt x="1200392" y="3442720"/>
                  </a:cubicBezTo>
                  <a:lnTo>
                    <a:pt x="1200392" y="3340662"/>
                  </a:lnTo>
                  <a:cubicBezTo>
                    <a:pt x="1200392" y="3334650"/>
                    <a:pt x="1195518" y="3329776"/>
                    <a:pt x="1189506" y="3329776"/>
                  </a:cubicBezTo>
                  <a:close/>
                  <a:moveTo>
                    <a:pt x="901238" y="3325018"/>
                  </a:moveTo>
                  <a:cubicBezTo>
                    <a:pt x="895226" y="3325018"/>
                    <a:pt x="890352" y="3329892"/>
                    <a:pt x="890352" y="3335904"/>
                  </a:cubicBezTo>
                  <a:lnTo>
                    <a:pt x="890352" y="3421287"/>
                  </a:lnTo>
                  <a:cubicBezTo>
                    <a:pt x="890352" y="3427299"/>
                    <a:pt x="895226" y="3432173"/>
                    <a:pt x="901238" y="3432173"/>
                  </a:cubicBezTo>
                  <a:lnTo>
                    <a:pt x="925185" y="3432173"/>
                  </a:lnTo>
                  <a:cubicBezTo>
                    <a:pt x="931197" y="3432173"/>
                    <a:pt x="936071" y="3427299"/>
                    <a:pt x="936071" y="3421287"/>
                  </a:cubicBezTo>
                  <a:lnTo>
                    <a:pt x="936071" y="3335904"/>
                  </a:lnTo>
                  <a:cubicBezTo>
                    <a:pt x="936071" y="3329892"/>
                    <a:pt x="931197" y="3325018"/>
                    <a:pt x="925185" y="3325018"/>
                  </a:cubicBezTo>
                  <a:close/>
                  <a:moveTo>
                    <a:pt x="1029826" y="3317874"/>
                  </a:moveTo>
                  <a:cubicBezTo>
                    <a:pt x="1023814" y="3317874"/>
                    <a:pt x="1018940" y="3322748"/>
                    <a:pt x="1018940" y="3328760"/>
                  </a:cubicBezTo>
                  <a:lnTo>
                    <a:pt x="1018940" y="3414143"/>
                  </a:lnTo>
                  <a:cubicBezTo>
                    <a:pt x="1018940" y="3420155"/>
                    <a:pt x="1023814" y="3425029"/>
                    <a:pt x="1029826" y="3425029"/>
                  </a:cubicBezTo>
                  <a:lnTo>
                    <a:pt x="1053773" y="3425029"/>
                  </a:lnTo>
                  <a:cubicBezTo>
                    <a:pt x="1059785" y="3425029"/>
                    <a:pt x="1064659" y="3420155"/>
                    <a:pt x="1064659" y="3414143"/>
                  </a:cubicBezTo>
                  <a:lnTo>
                    <a:pt x="1064659" y="3328760"/>
                  </a:lnTo>
                  <a:cubicBezTo>
                    <a:pt x="1064659" y="3322748"/>
                    <a:pt x="1059785" y="3317874"/>
                    <a:pt x="1053773" y="3317874"/>
                  </a:cubicBezTo>
                  <a:close/>
                  <a:moveTo>
                    <a:pt x="748838" y="3303586"/>
                  </a:moveTo>
                  <a:cubicBezTo>
                    <a:pt x="742826" y="3303586"/>
                    <a:pt x="737952" y="3308460"/>
                    <a:pt x="737952" y="3314472"/>
                  </a:cubicBezTo>
                  <a:lnTo>
                    <a:pt x="737952" y="3399855"/>
                  </a:lnTo>
                  <a:cubicBezTo>
                    <a:pt x="737952" y="3405867"/>
                    <a:pt x="742826" y="3410741"/>
                    <a:pt x="748838" y="3410741"/>
                  </a:cubicBezTo>
                  <a:lnTo>
                    <a:pt x="772785" y="3410741"/>
                  </a:lnTo>
                  <a:cubicBezTo>
                    <a:pt x="778797" y="3410741"/>
                    <a:pt x="783671" y="3405867"/>
                    <a:pt x="783671" y="3399855"/>
                  </a:cubicBezTo>
                  <a:lnTo>
                    <a:pt x="783671" y="3314472"/>
                  </a:lnTo>
                  <a:cubicBezTo>
                    <a:pt x="783671" y="3308460"/>
                    <a:pt x="778797" y="3303586"/>
                    <a:pt x="772785" y="3303586"/>
                  </a:cubicBezTo>
                  <a:close/>
                  <a:moveTo>
                    <a:pt x="603582" y="3284536"/>
                  </a:moveTo>
                  <a:cubicBezTo>
                    <a:pt x="597570" y="3284536"/>
                    <a:pt x="592696" y="3289410"/>
                    <a:pt x="592696" y="3295422"/>
                  </a:cubicBezTo>
                  <a:lnTo>
                    <a:pt x="592696" y="3380805"/>
                  </a:lnTo>
                  <a:cubicBezTo>
                    <a:pt x="592696" y="3386817"/>
                    <a:pt x="597570" y="3391691"/>
                    <a:pt x="603582" y="3391691"/>
                  </a:cubicBezTo>
                  <a:lnTo>
                    <a:pt x="627529" y="3391691"/>
                  </a:lnTo>
                  <a:cubicBezTo>
                    <a:pt x="633541" y="3391691"/>
                    <a:pt x="638415" y="3386817"/>
                    <a:pt x="638415" y="3380805"/>
                  </a:cubicBezTo>
                  <a:lnTo>
                    <a:pt x="638415" y="3295422"/>
                  </a:lnTo>
                  <a:cubicBezTo>
                    <a:pt x="638415" y="3289410"/>
                    <a:pt x="633541" y="3284536"/>
                    <a:pt x="627529" y="3284536"/>
                  </a:cubicBezTo>
                  <a:close/>
                  <a:moveTo>
                    <a:pt x="446420" y="3277392"/>
                  </a:moveTo>
                  <a:cubicBezTo>
                    <a:pt x="440408" y="3277392"/>
                    <a:pt x="435534" y="3282266"/>
                    <a:pt x="435534" y="3288278"/>
                  </a:cubicBezTo>
                  <a:lnTo>
                    <a:pt x="435534" y="3373661"/>
                  </a:lnTo>
                  <a:cubicBezTo>
                    <a:pt x="435534" y="3379673"/>
                    <a:pt x="440408" y="3384547"/>
                    <a:pt x="446420" y="3384547"/>
                  </a:cubicBezTo>
                  <a:lnTo>
                    <a:pt x="470367" y="3384547"/>
                  </a:lnTo>
                  <a:cubicBezTo>
                    <a:pt x="476379" y="3384547"/>
                    <a:pt x="481253" y="3379673"/>
                    <a:pt x="481253" y="3373661"/>
                  </a:cubicBezTo>
                  <a:lnTo>
                    <a:pt x="481253" y="3288278"/>
                  </a:lnTo>
                  <a:cubicBezTo>
                    <a:pt x="481253" y="3282266"/>
                    <a:pt x="476379" y="3277392"/>
                    <a:pt x="470367" y="3277392"/>
                  </a:cubicBezTo>
                  <a:close/>
                  <a:moveTo>
                    <a:pt x="305926" y="3263104"/>
                  </a:moveTo>
                  <a:cubicBezTo>
                    <a:pt x="299914" y="3263104"/>
                    <a:pt x="295040" y="3267978"/>
                    <a:pt x="295040" y="3273990"/>
                  </a:cubicBezTo>
                  <a:lnTo>
                    <a:pt x="295040" y="3359373"/>
                  </a:lnTo>
                  <a:cubicBezTo>
                    <a:pt x="295040" y="3365385"/>
                    <a:pt x="299914" y="3370259"/>
                    <a:pt x="305926" y="3370259"/>
                  </a:cubicBezTo>
                  <a:lnTo>
                    <a:pt x="329873" y="3370259"/>
                  </a:lnTo>
                  <a:cubicBezTo>
                    <a:pt x="335885" y="3370259"/>
                    <a:pt x="340759" y="3365385"/>
                    <a:pt x="340759" y="3359373"/>
                  </a:cubicBezTo>
                  <a:lnTo>
                    <a:pt x="340759" y="3273990"/>
                  </a:lnTo>
                  <a:cubicBezTo>
                    <a:pt x="340759" y="3267978"/>
                    <a:pt x="335885" y="3263104"/>
                    <a:pt x="329873" y="3263104"/>
                  </a:cubicBezTo>
                  <a:close/>
                  <a:moveTo>
                    <a:pt x="158288" y="3255961"/>
                  </a:moveTo>
                  <a:cubicBezTo>
                    <a:pt x="152276" y="3255961"/>
                    <a:pt x="147402" y="3260835"/>
                    <a:pt x="147402" y="3266847"/>
                  </a:cubicBezTo>
                  <a:lnTo>
                    <a:pt x="147402" y="3352230"/>
                  </a:lnTo>
                  <a:cubicBezTo>
                    <a:pt x="147402" y="3358242"/>
                    <a:pt x="152276" y="3363116"/>
                    <a:pt x="158288" y="3363116"/>
                  </a:cubicBezTo>
                  <a:lnTo>
                    <a:pt x="182235" y="3363116"/>
                  </a:lnTo>
                  <a:cubicBezTo>
                    <a:pt x="188247" y="3363116"/>
                    <a:pt x="193121" y="3358242"/>
                    <a:pt x="193121" y="3352230"/>
                  </a:cubicBezTo>
                  <a:lnTo>
                    <a:pt x="193121" y="3266847"/>
                  </a:lnTo>
                  <a:cubicBezTo>
                    <a:pt x="193121" y="3260835"/>
                    <a:pt x="188247" y="3255961"/>
                    <a:pt x="182235" y="3255961"/>
                  </a:cubicBezTo>
                  <a:close/>
                  <a:moveTo>
                    <a:pt x="13032" y="3253580"/>
                  </a:moveTo>
                  <a:cubicBezTo>
                    <a:pt x="7020" y="3253580"/>
                    <a:pt x="2146" y="3258454"/>
                    <a:pt x="2146" y="3264466"/>
                  </a:cubicBezTo>
                  <a:lnTo>
                    <a:pt x="2146" y="3349849"/>
                  </a:lnTo>
                  <a:cubicBezTo>
                    <a:pt x="2146" y="3355861"/>
                    <a:pt x="7020" y="3360735"/>
                    <a:pt x="13032" y="3360735"/>
                  </a:cubicBezTo>
                  <a:lnTo>
                    <a:pt x="36979" y="3360735"/>
                  </a:lnTo>
                  <a:cubicBezTo>
                    <a:pt x="42991" y="3360735"/>
                    <a:pt x="47865" y="3355861"/>
                    <a:pt x="47865" y="3349849"/>
                  </a:cubicBezTo>
                  <a:lnTo>
                    <a:pt x="47865" y="3264466"/>
                  </a:lnTo>
                  <a:cubicBezTo>
                    <a:pt x="47865" y="3258454"/>
                    <a:pt x="42991" y="3253580"/>
                    <a:pt x="36979" y="3253580"/>
                  </a:cubicBezTo>
                  <a:close/>
                  <a:moveTo>
                    <a:pt x="37046" y="1858393"/>
                  </a:moveTo>
                  <a:cubicBezTo>
                    <a:pt x="32838" y="1858393"/>
                    <a:pt x="29426" y="1861805"/>
                    <a:pt x="29426" y="1866013"/>
                  </a:cubicBezTo>
                  <a:lnTo>
                    <a:pt x="29426" y="1959615"/>
                  </a:lnTo>
                  <a:cubicBezTo>
                    <a:pt x="29427" y="1963823"/>
                    <a:pt x="32839" y="1967235"/>
                    <a:pt x="37046" y="1967235"/>
                  </a:cubicBezTo>
                  <a:lnTo>
                    <a:pt x="67525" y="1967235"/>
                  </a:lnTo>
                  <a:cubicBezTo>
                    <a:pt x="71733" y="1967235"/>
                    <a:pt x="75145" y="1963823"/>
                    <a:pt x="75145" y="1959615"/>
                  </a:cubicBezTo>
                  <a:lnTo>
                    <a:pt x="75145" y="1866013"/>
                  </a:lnTo>
                  <a:cubicBezTo>
                    <a:pt x="75144" y="1861805"/>
                    <a:pt x="71732" y="1858393"/>
                    <a:pt x="67525" y="1858393"/>
                  </a:cubicBezTo>
                  <a:close/>
                  <a:moveTo>
                    <a:pt x="187064" y="1839343"/>
                  </a:moveTo>
                  <a:cubicBezTo>
                    <a:pt x="182856" y="1839343"/>
                    <a:pt x="179444" y="1842755"/>
                    <a:pt x="179444" y="1846963"/>
                  </a:cubicBezTo>
                  <a:lnTo>
                    <a:pt x="179444" y="1940565"/>
                  </a:lnTo>
                  <a:cubicBezTo>
                    <a:pt x="179444" y="1944773"/>
                    <a:pt x="182856" y="1948185"/>
                    <a:pt x="187064" y="1948185"/>
                  </a:cubicBezTo>
                  <a:lnTo>
                    <a:pt x="217543" y="1948185"/>
                  </a:lnTo>
                  <a:cubicBezTo>
                    <a:pt x="221751" y="1948185"/>
                    <a:pt x="225163" y="1944773"/>
                    <a:pt x="225163" y="1940565"/>
                  </a:cubicBezTo>
                  <a:lnTo>
                    <a:pt x="225163" y="1846963"/>
                  </a:lnTo>
                  <a:cubicBezTo>
                    <a:pt x="225161" y="1842755"/>
                    <a:pt x="221750" y="1839343"/>
                    <a:pt x="217543" y="1839343"/>
                  </a:cubicBezTo>
                  <a:close/>
                  <a:moveTo>
                    <a:pt x="329938" y="1813149"/>
                  </a:moveTo>
                  <a:cubicBezTo>
                    <a:pt x="325730" y="1813149"/>
                    <a:pt x="322318" y="1816561"/>
                    <a:pt x="322318" y="1820769"/>
                  </a:cubicBezTo>
                  <a:lnTo>
                    <a:pt x="322318" y="1926749"/>
                  </a:lnTo>
                  <a:cubicBezTo>
                    <a:pt x="322319" y="1930957"/>
                    <a:pt x="325730" y="1934369"/>
                    <a:pt x="329938" y="1934369"/>
                  </a:cubicBezTo>
                  <a:lnTo>
                    <a:pt x="360417" y="1934369"/>
                  </a:lnTo>
                  <a:cubicBezTo>
                    <a:pt x="364625" y="1934369"/>
                    <a:pt x="368037" y="1930957"/>
                    <a:pt x="368037" y="1926749"/>
                  </a:cubicBezTo>
                  <a:lnTo>
                    <a:pt x="368037" y="1820769"/>
                  </a:lnTo>
                  <a:cubicBezTo>
                    <a:pt x="368037" y="1816561"/>
                    <a:pt x="364625" y="1813149"/>
                    <a:pt x="360417" y="1813149"/>
                  </a:cubicBezTo>
                  <a:close/>
                  <a:moveTo>
                    <a:pt x="475194" y="1794099"/>
                  </a:moveTo>
                  <a:cubicBezTo>
                    <a:pt x="470986" y="1794099"/>
                    <a:pt x="467574" y="1797511"/>
                    <a:pt x="467574" y="1801719"/>
                  </a:cubicBezTo>
                  <a:lnTo>
                    <a:pt x="467574" y="1907699"/>
                  </a:lnTo>
                  <a:cubicBezTo>
                    <a:pt x="467574" y="1911907"/>
                    <a:pt x="470986" y="1915319"/>
                    <a:pt x="475194" y="1915319"/>
                  </a:cubicBezTo>
                  <a:lnTo>
                    <a:pt x="505673" y="1915319"/>
                  </a:lnTo>
                  <a:cubicBezTo>
                    <a:pt x="509881" y="1915319"/>
                    <a:pt x="513293" y="1911907"/>
                    <a:pt x="513293" y="1907699"/>
                  </a:cubicBezTo>
                  <a:lnTo>
                    <a:pt x="513293" y="1801719"/>
                  </a:lnTo>
                  <a:cubicBezTo>
                    <a:pt x="513293" y="1797511"/>
                    <a:pt x="509881" y="1794099"/>
                    <a:pt x="505673" y="1794099"/>
                  </a:cubicBezTo>
                  <a:close/>
                  <a:moveTo>
                    <a:pt x="625213" y="1775049"/>
                  </a:moveTo>
                  <a:cubicBezTo>
                    <a:pt x="621005" y="1775049"/>
                    <a:pt x="617593" y="1778461"/>
                    <a:pt x="617593" y="1782669"/>
                  </a:cubicBezTo>
                  <a:lnTo>
                    <a:pt x="617593" y="1888649"/>
                  </a:lnTo>
                  <a:cubicBezTo>
                    <a:pt x="617593" y="1892857"/>
                    <a:pt x="621005" y="1896269"/>
                    <a:pt x="625213" y="1896269"/>
                  </a:cubicBezTo>
                  <a:lnTo>
                    <a:pt x="655692" y="1896269"/>
                  </a:lnTo>
                  <a:cubicBezTo>
                    <a:pt x="659900" y="1896269"/>
                    <a:pt x="663312" y="1892857"/>
                    <a:pt x="663312" y="1888649"/>
                  </a:cubicBezTo>
                  <a:lnTo>
                    <a:pt x="663312" y="1782669"/>
                  </a:lnTo>
                  <a:cubicBezTo>
                    <a:pt x="663311" y="1778461"/>
                    <a:pt x="659899" y="1775049"/>
                    <a:pt x="655692" y="1775049"/>
                  </a:cubicBezTo>
                  <a:close/>
                  <a:moveTo>
                    <a:pt x="772850" y="1755999"/>
                  </a:moveTo>
                  <a:cubicBezTo>
                    <a:pt x="768642" y="1755999"/>
                    <a:pt x="765230" y="1759411"/>
                    <a:pt x="765230" y="1763619"/>
                  </a:cubicBezTo>
                  <a:lnTo>
                    <a:pt x="765230" y="1869599"/>
                  </a:lnTo>
                  <a:cubicBezTo>
                    <a:pt x="765230" y="1873807"/>
                    <a:pt x="768642" y="1877219"/>
                    <a:pt x="772850" y="1877219"/>
                  </a:cubicBezTo>
                  <a:lnTo>
                    <a:pt x="803329" y="1877219"/>
                  </a:lnTo>
                  <a:cubicBezTo>
                    <a:pt x="807537" y="1877219"/>
                    <a:pt x="810949" y="1873807"/>
                    <a:pt x="810949" y="1869599"/>
                  </a:cubicBezTo>
                  <a:lnTo>
                    <a:pt x="810949" y="1763619"/>
                  </a:lnTo>
                  <a:cubicBezTo>
                    <a:pt x="810947" y="1759411"/>
                    <a:pt x="807537" y="1755999"/>
                    <a:pt x="803329" y="1755999"/>
                  </a:cubicBezTo>
                  <a:close/>
                  <a:moveTo>
                    <a:pt x="920488" y="1736949"/>
                  </a:moveTo>
                  <a:cubicBezTo>
                    <a:pt x="916280" y="1736949"/>
                    <a:pt x="912868" y="1740361"/>
                    <a:pt x="912868" y="1744569"/>
                  </a:cubicBezTo>
                  <a:lnTo>
                    <a:pt x="912868" y="1850549"/>
                  </a:lnTo>
                  <a:cubicBezTo>
                    <a:pt x="912868" y="1854757"/>
                    <a:pt x="916280" y="1858169"/>
                    <a:pt x="920488" y="1858169"/>
                  </a:cubicBezTo>
                  <a:lnTo>
                    <a:pt x="950967" y="1858169"/>
                  </a:lnTo>
                  <a:cubicBezTo>
                    <a:pt x="955175" y="1858169"/>
                    <a:pt x="958587" y="1854757"/>
                    <a:pt x="958587" y="1850549"/>
                  </a:cubicBezTo>
                  <a:lnTo>
                    <a:pt x="958587" y="1744569"/>
                  </a:lnTo>
                  <a:cubicBezTo>
                    <a:pt x="958587" y="1740361"/>
                    <a:pt x="955175" y="1736949"/>
                    <a:pt x="950967" y="1736949"/>
                  </a:cubicBezTo>
                  <a:close/>
                  <a:moveTo>
                    <a:pt x="1053838" y="1722662"/>
                  </a:moveTo>
                  <a:cubicBezTo>
                    <a:pt x="1049630" y="1722662"/>
                    <a:pt x="1046218" y="1726074"/>
                    <a:pt x="1046218" y="1730282"/>
                  </a:cubicBezTo>
                  <a:lnTo>
                    <a:pt x="1046218" y="1836262"/>
                  </a:lnTo>
                  <a:cubicBezTo>
                    <a:pt x="1046218" y="1840470"/>
                    <a:pt x="1049630" y="1843882"/>
                    <a:pt x="1053838" y="1843882"/>
                  </a:cubicBezTo>
                  <a:lnTo>
                    <a:pt x="1084317" y="1843882"/>
                  </a:lnTo>
                  <a:cubicBezTo>
                    <a:pt x="1088525" y="1843882"/>
                    <a:pt x="1091937" y="1840470"/>
                    <a:pt x="1091937" y="1836262"/>
                  </a:cubicBezTo>
                  <a:lnTo>
                    <a:pt x="1091937" y="1730282"/>
                  </a:lnTo>
                  <a:cubicBezTo>
                    <a:pt x="1091937" y="1726074"/>
                    <a:pt x="1088525" y="1722662"/>
                    <a:pt x="1084317" y="1722662"/>
                  </a:cubicBezTo>
                  <a:close/>
                  <a:moveTo>
                    <a:pt x="1189570" y="1710755"/>
                  </a:moveTo>
                  <a:cubicBezTo>
                    <a:pt x="1185362" y="1710755"/>
                    <a:pt x="1181950" y="1714167"/>
                    <a:pt x="1181950" y="1718375"/>
                  </a:cubicBezTo>
                  <a:lnTo>
                    <a:pt x="1181950" y="1824355"/>
                  </a:lnTo>
                  <a:cubicBezTo>
                    <a:pt x="1181950" y="1828563"/>
                    <a:pt x="1185362" y="1831975"/>
                    <a:pt x="1189570" y="1831975"/>
                  </a:cubicBezTo>
                  <a:lnTo>
                    <a:pt x="1220049" y="1831975"/>
                  </a:lnTo>
                  <a:cubicBezTo>
                    <a:pt x="1224257" y="1831975"/>
                    <a:pt x="1227669" y="1828563"/>
                    <a:pt x="1227669" y="1824355"/>
                  </a:cubicBezTo>
                  <a:lnTo>
                    <a:pt x="1227669" y="1718375"/>
                  </a:lnTo>
                  <a:cubicBezTo>
                    <a:pt x="1227669" y="1714167"/>
                    <a:pt x="1224257" y="1710755"/>
                    <a:pt x="1220049" y="1710755"/>
                  </a:cubicBezTo>
                  <a:close/>
                  <a:moveTo>
                    <a:pt x="1322919" y="1682180"/>
                  </a:moveTo>
                  <a:cubicBezTo>
                    <a:pt x="1318711" y="1682180"/>
                    <a:pt x="1315299" y="1685592"/>
                    <a:pt x="1315299" y="1689800"/>
                  </a:cubicBezTo>
                  <a:lnTo>
                    <a:pt x="1315299" y="1795780"/>
                  </a:lnTo>
                  <a:cubicBezTo>
                    <a:pt x="1315299" y="1799988"/>
                    <a:pt x="1318711" y="1803400"/>
                    <a:pt x="1322919" y="1803400"/>
                  </a:cubicBezTo>
                  <a:lnTo>
                    <a:pt x="1353398" y="1803400"/>
                  </a:lnTo>
                  <a:cubicBezTo>
                    <a:pt x="1357606" y="1803400"/>
                    <a:pt x="1361018" y="1799988"/>
                    <a:pt x="1361018" y="1795780"/>
                  </a:cubicBezTo>
                  <a:lnTo>
                    <a:pt x="1361018" y="1689800"/>
                  </a:lnTo>
                  <a:cubicBezTo>
                    <a:pt x="1361018" y="1685592"/>
                    <a:pt x="1357606" y="1682180"/>
                    <a:pt x="1353398" y="1682180"/>
                  </a:cubicBezTo>
                  <a:close/>
                  <a:moveTo>
                    <a:pt x="1458650" y="1648842"/>
                  </a:moveTo>
                  <a:cubicBezTo>
                    <a:pt x="1454442" y="1648842"/>
                    <a:pt x="1451030" y="1652254"/>
                    <a:pt x="1451030" y="1656462"/>
                  </a:cubicBezTo>
                  <a:lnTo>
                    <a:pt x="1451030" y="1788636"/>
                  </a:lnTo>
                  <a:cubicBezTo>
                    <a:pt x="1451030" y="1792844"/>
                    <a:pt x="1454442" y="1796256"/>
                    <a:pt x="1458650" y="1796256"/>
                  </a:cubicBezTo>
                  <a:lnTo>
                    <a:pt x="1489129" y="1796256"/>
                  </a:lnTo>
                  <a:cubicBezTo>
                    <a:pt x="1493337" y="1796256"/>
                    <a:pt x="1496749" y="1792844"/>
                    <a:pt x="1496749" y="1788636"/>
                  </a:cubicBezTo>
                  <a:lnTo>
                    <a:pt x="1496749" y="1656462"/>
                  </a:lnTo>
                  <a:cubicBezTo>
                    <a:pt x="1496749" y="1652254"/>
                    <a:pt x="1493337" y="1648842"/>
                    <a:pt x="1489129" y="1648842"/>
                  </a:cubicBezTo>
                  <a:close/>
                  <a:moveTo>
                    <a:pt x="1584856" y="1617886"/>
                  </a:moveTo>
                  <a:cubicBezTo>
                    <a:pt x="1580648" y="1617886"/>
                    <a:pt x="1577236" y="1621298"/>
                    <a:pt x="1577236" y="1625506"/>
                  </a:cubicBezTo>
                  <a:lnTo>
                    <a:pt x="1577236" y="1757680"/>
                  </a:lnTo>
                  <a:cubicBezTo>
                    <a:pt x="1577236" y="1761888"/>
                    <a:pt x="1580648" y="1765300"/>
                    <a:pt x="1584856" y="1765300"/>
                  </a:cubicBezTo>
                  <a:lnTo>
                    <a:pt x="1615335" y="1765300"/>
                  </a:lnTo>
                  <a:cubicBezTo>
                    <a:pt x="1619543" y="1765300"/>
                    <a:pt x="1622955" y="1761888"/>
                    <a:pt x="1622955" y="1757680"/>
                  </a:cubicBezTo>
                  <a:lnTo>
                    <a:pt x="1622955" y="1625506"/>
                  </a:lnTo>
                  <a:cubicBezTo>
                    <a:pt x="1622955" y="1621298"/>
                    <a:pt x="1619543" y="1617886"/>
                    <a:pt x="1615335" y="1617886"/>
                  </a:cubicBezTo>
                  <a:close/>
                  <a:moveTo>
                    <a:pt x="1720586" y="1584547"/>
                  </a:moveTo>
                  <a:cubicBezTo>
                    <a:pt x="1716378" y="1584547"/>
                    <a:pt x="1712966" y="1587959"/>
                    <a:pt x="1712966" y="1592167"/>
                  </a:cubicBezTo>
                  <a:lnTo>
                    <a:pt x="1712966" y="1743392"/>
                  </a:lnTo>
                  <a:cubicBezTo>
                    <a:pt x="1712966" y="1747600"/>
                    <a:pt x="1716378" y="1751012"/>
                    <a:pt x="1720586" y="1751012"/>
                  </a:cubicBezTo>
                  <a:lnTo>
                    <a:pt x="1751065" y="1751012"/>
                  </a:lnTo>
                  <a:cubicBezTo>
                    <a:pt x="1755273" y="1751012"/>
                    <a:pt x="1758685" y="1747600"/>
                    <a:pt x="1758685" y="1743392"/>
                  </a:cubicBezTo>
                  <a:lnTo>
                    <a:pt x="1758685" y="1592167"/>
                  </a:lnTo>
                  <a:cubicBezTo>
                    <a:pt x="1758685" y="1587959"/>
                    <a:pt x="1755273" y="1584547"/>
                    <a:pt x="1751065" y="1584547"/>
                  </a:cubicBezTo>
                  <a:close/>
                  <a:moveTo>
                    <a:pt x="1851555" y="1553591"/>
                  </a:moveTo>
                  <a:cubicBezTo>
                    <a:pt x="1847347" y="1553591"/>
                    <a:pt x="1843935" y="1557003"/>
                    <a:pt x="1843935" y="1561211"/>
                  </a:cubicBezTo>
                  <a:lnTo>
                    <a:pt x="1843935" y="1712436"/>
                  </a:lnTo>
                  <a:cubicBezTo>
                    <a:pt x="1843935" y="1716644"/>
                    <a:pt x="1847347" y="1720056"/>
                    <a:pt x="1851555" y="1720056"/>
                  </a:cubicBezTo>
                  <a:lnTo>
                    <a:pt x="1882034" y="1720056"/>
                  </a:lnTo>
                  <a:cubicBezTo>
                    <a:pt x="1886242" y="1720056"/>
                    <a:pt x="1889654" y="1716644"/>
                    <a:pt x="1889654" y="1712436"/>
                  </a:cubicBezTo>
                  <a:lnTo>
                    <a:pt x="1889654" y="1561211"/>
                  </a:lnTo>
                  <a:cubicBezTo>
                    <a:pt x="1889654" y="1557003"/>
                    <a:pt x="1886242" y="1553591"/>
                    <a:pt x="1882034" y="1553591"/>
                  </a:cubicBezTo>
                  <a:close/>
                  <a:moveTo>
                    <a:pt x="1984905" y="1532160"/>
                  </a:moveTo>
                  <a:cubicBezTo>
                    <a:pt x="1980697" y="1532160"/>
                    <a:pt x="1977285" y="1535572"/>
                    <a:pt x="1977285" y="1539780"/>
                  </a:cubicBezTo>
                  <a:lnTo>
                    <a:pt x="1977285" y="1691005"/>
                  </a:lnTo>
                  <a:cubicBezTo>
                    <a:pt x="1977285" y="1695213"/>
                    <a:pt x="1980697" y="1698625"/>
                    <a:pt x="1984905" y="1698625"/>
                  </a:cubicBezTo>
                  <a:lnTo>
                    <a:pt x="2015384" y="1698625"/>
                  </a:lnTo>
                  <a:cubicBezTo>
                    <a:pt x="2019592" y="1698625"/>
                    <a:pt x="2023004" y="1695213"/>
                    <a:pt x="2023004" y="1691005"/>
                  </a:cubicBezTo>
                  <a:lnTo>
                    <a:pt x="2023004" y="1539780"/>
                  </a:lnTo>
                  <a:cubicBezTo>
                    <a:pt x="2023004" y="1535572"/>
                    <a:pt x="2019592" y="1532160"/>
                    <a:pt x="2015384" y="1532160"/>
                  </a:cubicBezTo>
                  <a:close/>
                  <a:moveTo>
                    <a:pt x="2118255" y="1508348"/>
                  </a:moveTo>
                  <a:cubicBezTo>
                    <a:pt x="2114047" y="1508348"/>
                    <a:pt x="2110635" y="1511760"/>
                    <a:pt x="2110635" y="1515968"/>
                  </a:cubicBezTo>
                  <a:lnTo>
                    <a:pt x="2110635" y="1667193"/>
                  </a:lnTo>
                  <a:cubicBezTo>
                    <a:pt x="2110635" y="1671401"/>
                    <a:pt x="2114047" y="1674813"/>
                    <a:pt x="2118255" y="1674813"/>
                  </a:cubicBezTo>
                  <a:lnTo>
                    <a:pt x="2148734" y="1674813"/>
                  </a:lnTo>
                  <a:cubicBezTo>
                    <a:pt x="2152942" y="1674813"/>
                    <a:pt x="2156354" y="1671401"/>
                    <a:pt x="2156354" y="1667193"/>
                  </a:cubicBezTo>
                  <a:lnTo>
                    <a:pt x="2156354" y="1515968"/>
                  </a:lnTo>
                  <a:cubicBezTo>
                    <a:pt x="2156354" y="1511760"/>
                    <a:pt x="2152942" y="1508348"/>
                    <a:pt x="2148734" y="1508348"/>
                  </a:cubicBezTo>
                  <a:close/>
                  <a:moveTo>
                    <a:pt x="2220649" y="1489298"/>
                  </a:moveTo>
                  <a:cubicBezTo>
                    <a:pt x="2216441" y="1489298"/>
                    <a:pt x="2213029" y="1492710"/>
                    <a:pt x="2213029" y="1496918"/>
                  </a:cubicBezTo>
                  <a:lnTo>
                    <a:pt x="2213029" y="1648143"/>
                  </a:lnTo>
                  <a:cubicBezTo>
                    <a:pt x="2213029" y="1652351"/>
                    <a:pt x="2216441" y="1655763"/>
                    <a:pt x="2220649" y="1655763"/>
                  </a:cubicBezTo>
                  <a:lnTo>
                    <a:pt x="2251128" y="1655763"/>
                  </a:lnTo>
                  <a:cubicBezTo>
                    <a:pt x="2255336" y="1655763"/>
                    <a:pt x="2258748" y="1652351"/>
                    <a:pt x="2258748" y="1648143"/>
                  </a:cubicBezTo>
                  <a:lnTo>
                    <a:pt x="2258748" y="1496918"/>
                  </a:lnTo>
                  <a:cubicBezTo>
                    <a:pt x="2258748" y="1492710"/>
                    <a:pt x="2255336" y="1489298"/>
                    <a:pt x="2251128" y="1489298"/>
                  </a:cubicBezTo>
                  <a:close/>
                  <a:moveTo>
                    <a:pt x="2339711" y="1463104"/>
                  </a:moveTo>
                  <a:cubicBezTo>
                    <a:pt x="2335503" y="1463104"/>
                    <a:pt x="2332091" y="1466516"/>
                    <a:pt x="2332091" y="1470724"/>
                  </a:cubicBezTo>
                  <a:lnTo>
                    <a:pt x="2332091" y="1621949"/>
                  </a:lnTo>
                  <a:cubicBezTo>
                    <a:pt x="2332091" y="1626157"/>
                    <a:pt x="2335503" y="1629569"/>
                    <a:pt x="2339711" y="1629569"/>
                  </a:cubicBezTo>
                  <a:lnTo>
                    <a:pt x="2370190" y="1629569"/>
                  </a:lnTo>
                  <a:cubicBezTo>
                    <a:pt x="2374398" y="1629569"/>
                    <a:pt x="2377810" y="1626157"/>
                    <a:pt x="2377810" y="1621949"/>
                  </a:cubicBezTo>
                  <a:lnTo>
                    <a:pt x="2377810" y="1470724"/>
                  </a:lnTo>
                  <a:cubicBezTo>
                    <a:pt x="2377810" y="1466516"/>
                    <a:pt x="2374398" y="1463104"/>
                    <a:pt x="2370190" y="1463104"/>
                  </a:cubicBezTo>
                  <a:close/>
                  <a:moveTo>
                    <a:pt x="2461155" y="1429766"/>
                  </a:moveTo>
                  <a:cubicBezTo>
                    <a:pt x="2456947" y="1429766"/>
                    <a:pt x="2453535" y="1433178"/>
                    <a:pt x="2453535" y="1437386"/>
                  </a:cubicBezTo>
                  <a:lnTo>
                    <a:pt x="2453535" y="1588611"/>
                  </a:lnTo>
                  <a:cubicBezTo>
                    <a:pt x="2453535" y="1592819"/>
                    <a:pt x="2456947" y="1596231"/>
                    <a:pt x="2461155" y="1596231"/>
                  </a:cubicBezTo>
                  <a:lnTo>
                    <a:pt x="2491634" y="1596231"/>
                  </a:lnTo>
                  <a:cubicBezTo>
                    <a:pt x="2495842" y="1596231"/>
                    <a:pt x="2499254" y="1592819"/>
                    <a:pt x="2499254" y="1588611"/>
                  </a:cubicBezTo>
                  <a:lnTo>
                    <a:pt x="2499254" y="1437386"/>
                  </a:lnTo>
                  <a:cubicBezTo>
                    <a:pt x="2499254" y="1433178"/>
                    <a:pt x="2495842" y="1429766"/>
                    <a:pt x="2491634" y="1429766"/>
                  </a:cubicBezTo>
                  <a:close/>
                  <a:moveTo>
                    <a:pt x="2587361" y="1410716"/>
                  </a:moveTo>
                  <a:cubicBezTo>
                    <a:pt x="2583153" y="1410716"/>
                    <a:pt x="2579741" y="1414128"/>
                    <a:pt x="2579741" y="1418336"/>
                  </a:cubicBezTo>
                  <a:lnTo>
                    <a:pt x="2579741" y="1569561"/>
                  </a:lnTo>
                  <a:cubicBezTo>
                    <a:pt x="2579741" y="1573769"/>
                    <a:pt x="2583153" y="1577181"/>
                    <a:pt x="2587361" y="1577181"/>
                  </a:cubicBezTo>
                  <a:lnTo>
                    <a:pt x="2617840" y="1577181"/>
                  </a:lnTo>
                  <a:cubicBezTo>
                    <a:pt x="2622048" y="1577181"/>
                    <a:pt x="2625460" y="1573769"/>
                    <a:pt x="2625460" y="1569561"/>
                  </a:cubicBezTo>
                  <a:lnTo>
                    <a:pt x="2625460" y="1418336"/>
                  </a:lnTo>
                  <a:cubicBezTo>
                    <a:pt x="2625460" y="1414128"/>
                    <a:pt x="2622048" y="1410716"/>
                    <a:pt x="2617840" y="1410716"/>
                  </a:cubicBezTo>
                  <a:close/>
                  <a:moveTo>
                    <a:pt x="2706424" y="1374997"/>
                  </a:moveTo>
                  <a:cubicBezTo>
                    <a:pt x="2702216" y="1374997"/>
                    <a:pt x="2698804" y="1378409"/>
                    <a:pt x="2698804" y="1382617"/>
                  </a:cubicBezTo>
                  <a:lnTo>
                    <a:pt x="2698804" y="1533842"/>
                  </a:lnTo>
                  <a:cubicBezTo>
                    <a:pt x="2698804" y="1538050"/>
                    <a:pt x="2702216" y="1541462"/>
                    <a:pt x="2706424" y="1541462"/>
                  </a:cubicBezTo>
                  <a:lnTo>
                    <a:pt x="2736903" y="1541462"/>
                  </a:lnTo>
                  <a:cubicBezTo>
                    <a:pt x="2741111" y="1541462"/>
                    <a:pt x="2744523" y="1538050"/>
                    <a:pt x="2744523" y="1533842"/>
                  </a:cubicBezTo>
                  <a:lnTo>
                    <a:pt x="2744523" y="1382617"/>
                  </a:lnTo>
                  <a:cubicBezTo>
                    <a:pt x="2744523" y="1378409"/>
                    <a:pt x="2741111" y="1374997"/>
                    <a:pt x="2736903" y="1374997"/>
                  </a:cubicBezTo>
                  <a:close/>
                  <a:moveTo>
                    <a:pt x="2831893" y="1339750"/>
                  </a:moveTo>
                  <a:cubicBezTo>
                    <a:pt x="2827685" y="1339750"/>
                    <a:pt x="2824273" y="1343162"/>
                    <a:pt x="2824273" y="1347370"/>
                  </a:cubicBezTo>
                  <a:lnTo>
                    <a:pt x="2824273" y="1517173"/>
                  </a:lnTo>
                  <a:cubicBezTo>
                    <a:pt x="2824273" y="1521381"/>
                    <a:pt x="2827685" y="1524793"/>
                    <a:pt x="2831893" y="1524793"/>
                  </a:cubicBezTo>
                  <a:lnTo>
                    <a:pt x="2862372" y="1524793"/>
                  </a:lnTo>
                  <a:cubicBezTo>
                    <a:pt x="2866580" y="1524793"/>
                    <a:pt x="2869992" y="1521381"/>
                    <a:pt x="2869992" y="1517173"/>
                  </a:cubicBezTo>
                  <a:lnTo>
                    <a:pt x="2869992" y="1347370"/>
                  </a:lnTo>
                  <a:cubicBezTo>
                    <a:pt x="2869992" y="1343162"/>
                    <a:pt x="2866580" y="1339750"/>
                    <a:pt x="2862372" y="1339750"/>
                  </a:cubicBezTo>
                  <a:close/>
                  <a:moveTo>
                    <a:pt x="2960481" y="1308794"/>
                  </a:moveTo>
                  <a:cubicBezTo>
                    <a:pt x="2956273" y="1308794"/>
                    <a:pt x="2952861" y="1312206"/>
                    <a:pt x="2952861" y="1316414"/>
                  </a:cubicBezTo>
                  <a:lnTo>
                    <a:pt x="2952861" y="1486217"/>
                  </a:lnTo>
                  <a:cubicBezTo>
                    <a:pt x="2952861" y="1490425"/>
                    <a:pt x="2956273" y="1493837"/>
                    <a:pt x="2960481" y="1493837"/>
                  </a:cubicBezTo>
                  <a:lnTo>
                    <a:pt x="2990960" y="1493837"/>
                  </a:lnTo>
                  <a:cubicBezTo>
                    <a:pt x="2995168" y="1493837"/>
                    <a:pt x="2998580" y="1490425"/>
                    <a:pt x="2998580" y="1486217"/>
                  </a:cubicBezTo>
                  <a:lnTo>
                    <a:pt x="2998580" y="1316414"/>
                  </a:lnTo>
                  <a:cubicBezTo>
                    <a:pt x="2998580" y="1312206"/>
                    <a:pt x="2995168" y="1308794"/>
                    <a:pt x="2990960" y="1308794"/>
                  </a:cubicBezTo>
                  <a:close/>
                  <a:moveTo>
                    <a:pt x="3084306" y="1284981"/>
                  </a:moveTo>
                  <a:cubicBezTo>
                    <a:pt x="3080098" y="1284981"/>
                    <a:pt x="3076686" y="1288393"/>
                    <a:pt x="3076686" y="1292601"/>
                  </a:cubicBezTo>
                  <a:lnTo>
                    <a:pt x="3076686" y="1462404"/>
                  </a:lnTo>
                  <a:cubicBezTo>
                    <a:pt x="3076686" y="1466612"/>
                    <a:pt x="3080098" y="1470024"/>
                    <a:pt x="3084306" y="1470024"/>
                  </a:cubicBezTo>
                  <a:lnTo>
                    <a:pt x="3114785" y="1470024"/>
                  </a:lnTo>
                  <a:cubicBezTo>
                    <a:pt x="3118993" y="1470024"/>
                    <a:pt x="3122405" y="1466612"/>
                    <a:pt x="3122405" y="1462404"/>
                  </a:cubicBezTo>
                  <a:lnTo>
                    <a:pt x="3122405" y="1292601"/>
                  </a:lnTo>
                  <a:cubicBezTo>
                    <a:pt x="3122405" y="1288393"/>
                    <a:pt x="3118993" y="1284981"/>
                    <a:pt x="3114785" y="1284981"/>
                  </a:cubicBezTo>
                  <a:close/>
                  <a:moveTo>
                    <a:pt x="3205750" y="1256406"/>
                  </a:moveTo>
                  <a:cubicBezTo>
                    <a:pt x="3201542" y="1256406"/>
                    <a:pt x="3198130" y="1259818"/>
                    <a:pt x="3198130" y="1264026"/>
                  </a:cubicBezTo>
                  <a:lnTo>
                    <a:pt x="3198130" y="1433829"/>
                  </a:lnTo>
                  <a:cubicBezTo>
                    <a:pt x="3198130" y="1438037"/>
                    <a:pt x="3201542" y="1441449"/>
                    <a:pt x="3205750" y="1441449"/>
                  </a:cubicBezTo>
                  <a:lnTo>
                    <a:pt x="3236229" y="1441449"/>
                  </a:lnTo>
                  <a:cubicBezTo>
                    <a:pt x="3240437" y="1441449"/>
                    <a:pt x="3243849" y="1438037"/>
                    <a:pt x="3243849" y="1433829"/>
                  </a:cubicBezTo>
                  <a:lnTo>
                    <a:pt x="3243849" y="1264026"/>
                  </a:lnTo>
                  <a:cubicBezTo>
                    <a:pt x="3243849" y="1259818"/>
                    <a:pt x="3240437" y="1256406"/>
                    <a:pt x="3236229" y="1256406"/>
                  </a:cubicBezTo>
                  <a:close/>
                  <a:moveTo>
                    <a:pt x="3329574" y="1215924"/>
                  </a:moveTo>
                  <a:cubicBezTo>
                    <a:pt x="3325366" y="1215924"/>
                    <a:pt x="3321954" y="1219336"/>
                    <a:pt x="3321954" y="1223544"/>
                  </a:cubicBezTo>
                  <a:lnTo>
                    <a:pt x="3321954" y="1414779"/>
                  </a:lnTo>
                  <a:cubicBezTo>
                    <a:pt x="3321954" y="1418987"/>
                    <a:pt x="3325366" y="1422399"/>
                    <a:pt x="3329574" y="1422399"/>
                  </a:cubicBezTo>
                  <a:lnTo>
                    <a:pt x="3360053" y="1422399"/>
                  </a:lnTo>
                  <a:cubicBezTo>
                    <a:pt x="3364261" y="1422399"/>
                    <a:pt x="3367673" y="1418987"/>
                    <a:pt x="3367673" y="1414779"/>
                  </a:cubicBezTo>
                  <a:lnTo>
                    <a:pt x="3367673" y="1223544"/>
                  </a:lnTo>
                  <a:cubicBezTo>
                    <a:pt x="3367673" y="1219336"/>
                    <a:pt x="3364261" y="1215924"/>
                    <a:pt x="3360053" y="1215924"/>
                  </a:cubicBezTo>
                  <a:close/>
                  <a:moveTo>
                    <a:pt x="3493880" y="1170680"/>
                  </a:moveTo>
                  <a:cubicBezTo>
                    <a:pt x="3489672" y="1170680"/>
                    <a:pt x="3486260" y="1174092"/>
                    <a:pt x="3486260" y="1178300"/>
                  </a:cubicBezTo>
                  <a:lnTo>
                    <a:pt x="3486260" y="1369535"/>
                  </a:lnTo>
                  <a:cubicBezTo>
                    <a:pt x="3486260" y="1373743"/>
                    <a:pt x="3489672" y="1377155"/>
                    <a:pt x="3493880" y="1377155"/>
                  </a:cubicBezTo>
                  <a:lnTo>
                    <a:pt x="3524359" y="1377155"/>
                  </a:lnTo>
                  <a:cubicBezTo>
                    <a:pt x="3528567" y="1377155"/>
                    <a:pt x="3531979" y="1373743"/>
                    <a:pt x="3531979" y="1369535"/>
                  </a:cubicBezTo>
                  <a:lnTo>
                    <a:pt x="3531979" y="1178300"/>
                  </a:lnTo>
                  <a:cubicBezTo>
                    <a:pt x="3531979" y="1174092"/>
                    <a:pt x="3528567" y="1170680"/>
                    <a:pt x="3524359" y="1170680"/>
                  </a:cubicBezTo>
                  <a:close/>
                  <a:moveTo>
                    <a:pt x="3629612" y="1132580"/>
                  </a:moveTo>
                  <a:cubicBezTo>
                    <a:pt x="3625404" y="1132580"/>
                    <a:pt x="3621992" y="1135992"/>
                    <a:pt x="3621992" y="1140200"/>
                  </a:cubicBezTo>
                  <a:lnTo>
                    <a:pt x="3621992" y="1331435"/>
                  </a:lnTo>
                  <a:cubicBezTo>
                    <a:pt x="3621992" y="1335643"/>
                    <a:pt x="3625404" y="1339055"/>
                    <a:pt x="3629612" y="1339055"/>
                  </a:cubicBezTo>
                  <a:lnTo>
                    <a:pt x="3660091" y="1339055"/>
                  </a:lnTo>
                  <a:cubicBezTo>
                    <a:pt x="3664299" y="1339055"/>
                    <a:pt x="3667711" y="1335643"/>
                    <a:pt x="3667711" y="1331435"/>
                  </a:cubicBezTo>
                  <a:lnTo>
                    <a:pt x="3667711" y="1140200"/>
                  </a:lnTo>
                  <a:cubicBezTo>
                    <a:pt x="3667711" y="1135992"/>
                    <a:pt x="3664299" y="1132580"/>
                    <a:pt x="3660091" y="1132580"/>
                  </a:cubicBezTo>
                  <a:close/>
                  <a:moveTo>
                    <a:pt x="3776849" y="1089715"/>
                  </a:moveTo>
                  <a:cubicBezTo>
                    <a:pt x="3771369" y="1089715"/>
                    <a:pt x="3766927" y="1094157"/>
                    <a:pt x="3766927" y="1099637"/>
                  </a:cubicBezTo>
                  <a:lnTo>
                    <a:pt x="3766927" y="1300558"/>
                  </a:lnTo>
                  <a:cubicBezTo>
                    <a:pt x="3766927" y="1306038"/>
                    <a:pt x="3771369" y="1310480"/>
                    <a:pt x="3776849" y="1310480"/>
                  </a:cubicBezTo>
                  <a:lnTo>
                    <a:pt x="3816535" y="1310480"/>
                  </a:lnTo>
                  <a:cubicBezTo>
                    <a:pt x="3822015" y="1310480"/>
                    <a:pt x="3826457" y="1306038"/>
                    <a:pt x="3826457" y="1300558"/>
                  </a:cubicBezTo>
                  <a:lnTo>
                    <a:pt x="3826457" y="1099637"/>
                  </a:lnTo>
                  <a:cubicBezTo>
                    <a:pt x="3826457" y="1094157"/>
                    <a:pt x="3822015" y="1089715"/>
                    <a:pt x="3816535" y="1089715"/>
                  </a:cubicBezTo>
                  <a:close/>
                  <a:moveTo>
                    <a:pt x="3934011" y="1049234"/>
                  </a:moveTo>
                  <a:cubicBezTo>
                    <a:pt x="3928531" y="1049234"/>
                    <a:pt x="3924089" y="1053676"/>
                    <a:pt x="3924089" y="1059156"/>
                  </a:cubicBezTo>
                  <a:lnTo>
                    <a:pt x="3924089" y="1260077"/>
                  </a:lnTo>
                  <a:cubicBezTo>
                    <a:pt x="3924089" y="1265557"/>
                    <a:pt x="3928531" y="1269999"/>
                    <a:pt x="3934011" y="1269999"/>
                  </a:cubicBezTo>
                  <a:lnTo>
                    <a:pt x="3973697" y="1269999"/>
                  </a:lnTo>
                  <a:cubicBezTo>
                    <a:pt x="3979177" y="1269999"/>
                    <a:pt x="3983619" y="1265557"/>
                    <a:pt x="3983619" y="1260077"/>
                  </a:cubicBezTo>
                  <a:lnTo>
                    <a:pt x="3983619" y="1059156"/>
                  </a:lnTo>
                  <a:cubicBezTo>
                    <a:pt x="3983619" y="1053676"/>
                    <a:pt x="3979177" y="1049234"/>
                    <a:pt x="3973697" y="1049234"/>
                  </a:cubicBezTo>
                  <a:close/>
                  <a:moveTo>
                    <a:pt x="4139592" y="989702"/>
                  </a:moveTo>
                  <a:cubicBezTo>
                    <a:pt x="4123153" y="989702"/>
                    <a:pt x="4109826" y="1003029"/>
                    <a:pt x="4109826" y="1019468"/>
                  </a:cubicBezTo>
                  <a:lnTo>
                    <a:pt x="4109826" y="1187846"/>
                  </a:lnTo>
                  <a:cubicBezTo>
                    <a:pt x="4109826" y="1204285"/>
                    <a:pt x="4123153" y="1217612"/>
                    <a:pt x="4139592" y="1217612"/>
                  </a:cubicBezTo>
                  <a:cubicBezTo>
                    <a:pt x="4156031" y="1217612"/>
                    <a:pt x="4169358" y="1204285"/>
                    <a:pt x="4169358" y="1187846"/>
                  </a:cubicBezTo>
                  <a:lnTo>
                    <a:pt x="4169358" y="1019468"/>
                  </a:lnTo>
                  <a:cubicBezTo>
                    <a:pt x="4169358" y="1003029"/>
                    <a:pt x="4156031" y="989702"/>
                    <a:pt x="4139592" y="989702"/>
                  </a:cubicBezTo>
                  <a:close/>
                  <a:moveTo>
                    <a:pt x="4305086" y="939005"/>
                  </a:moveTo>
                  <a:cubicBezTo>
                    <a:pt x="4291934" y="939005"/>
                    <a:pt x="4281273" y="949666"/>
                    <a:pt x="4281273" y="962818"/>
                  </a:cubicBezTo>
                  <a:lnTo>
                    <a:pt x="4281273" y="1158079"/>
                  </a:lnTo>
                  <a:cubicBezTo>
                    <a:pt x="4281273" y="1171231"/>
                    <a:pt x="4291934" y="1181892"/>
                    <a:pt x="4305086" y="1181892"/>
                  </a:cubicBezTo>
                  <a:lnTo>
                    <a:pt x="4357473" y="1181892"/>
                  </a:lnTo>
                  <a:cubicBezTo>
                    <a:pt x="4370625" y="1181892"/>
                    <a:pt x="4381286" y="1171231"/>
                    <a:pt x="4381286" y="1158079"/>
                  </a:cubicBezTo>
                  <a:lnTo>
                    <a:pt x="4381286" y="962818"/>
                  </a:lnTo>
                  <a:cubicBezTo>
                    <a:pt x="4381286" y="949666"/>
                    <a:pt x="4370625" y="939005"/>
                    <a:pt x="4357473" y="939005"/>
                  </a:cubicBezTo>
                  <a:close/>
                  <a:moveTo>
                    <a:pt x="4519399" y="896143"/>
                  </a:moveTo>
                  <a:cubicBezTo>
                    <a:pt x="4506247" y="896143"/>
                    <a:pt x="4495586" y="906804"/>
                    <a:pt x="4495586" y="919956"/>
                  </a:cubicBezTo>
                  <a:lnTo>
                    <a:pt x="4495586" y="1115217"/>
                  </a:lnTo>
                  <a:cubicBezTo>
                    <a:pt x="4495586" y="1128369"/>
                    <a:pt x="4506247" y="1139030"/>
                    <a:pt x="4519399" y="1139030"/>
                  </a:cubicBezTo>
                  <a:lnTo>
                    <a:pt x="4571786" y="1139030"/>
                  </a:lnTo>
                  <a:cubicBezTo>
                    <a:pt x="4584938" y="1139030"/>
                    <a:pt x="4595599" y="1128369"/>
                    <a:pt x="4595599" y="1115217"/>
                  </a:cubicBezTo>
                  <a:lnTo>
                    <a:pt x="4595599" y="919956"/>
                  </a:lnTo>
                  <a:cubicBezTo>
                    <a:pt x="4595599" y="906804"/>
                    <a:pt x="4584938" y="896143"/>
                    <a:pt x="4571786" y="896143"/>
                  </a:cubicBezTo>
                  <a:close/>
                  <a:moveTo>
                    <a:pt x="4745164" y="853280"/>
                  </a:moveTo>
                  <a:cubicBezTo>
                    <a:pt x="4727002" y="853280"/>
                    <a:pt x="4712279" y="868003"/>
                    <a:pt x="4712279" y="886165"/>
                  </a:cubicBezTo>
                  <a:lnTo>
                    <a:pt x="4712279" y="1063282"/>
                  </a:lnTo>
                  <a:cubicBezTo>
                    <a:pt x="4712279" y="1081444"/>
                    <a:pt x="4727002" y="1096167"/>
                    <a:pt x="4745164" y="1096167"/>
                  </a:cubicBezTo>
                  <a:lnTo>
                    <a:pt x="4817509" y="1096167"/>
                  </a:lnTo>
                  <a:cubicBezTo>
                    <a:pt x="4835671" y="1096167"/>
                    <a:pt x="4850394" y="1081444"/>
                    <a:pt x="4850394" y="1063282"/>
                  </a:cubicBezTo>
                  <a:lnTo>
                    <a:pt x="4850394" y="886165"/>
                  </a:lnTo>
                  <a:cubicBezTo>
                    <a:pt x="4850394" y="868003"/>
                    <a:pt x="4835671" y="853280"/>
                    <a:pt x="4817509" y="853280"/>
                  </a:cubicBezTo>
                  <a:close/>
                  <a:moveTo>
                    <a:pt x="4995194" y="793748"/>
                  </a:moveTo>
                  <a:cubicBezTo>
                    <a:pt x="4977032" y="793748"/>
                    <a:pt x="4962309" y="808471"/>
                    <a:pt x="4962309" y="826633"/>
                  </a:cubicBezTo>
                  <a:lnTo>
                    <a:pt x="4962309" y="1032327"/>
                  </a:lnTo>
                  <a:cubicBezTo>
                    <a:pt x="4962309" y="1050489"/>
                    <a:pt x="4977032" y="1065212"/>
                    <a:pt x="4995194" y="1065212"/>
                  </a:cubicBezTo>
                  <a:lnTo>
                    <a:pt x="5067539" y="1065212"/>
                  </a:lnTo>
                  <a:cubicBezTo>
                    <a:pt x="5085701" y="1065212"/>
                    <a:pt x="5100424" y="1050489"/>
                    <a:pt x="5100424" y="1032327"/>
                  </a:cubicBezTo>
                  <a:lnTo>
                    <a:pt x="5100424" y="826633"/>
                  </a:lnTo>
                  <a:cubicBezTo>
                    <a:pt x="5100424" y="808471"/>
                    <a:pt x="5085701" y="793748"/>
                    <a:pt x="5067539" y="793748"/>
                  </a:cubicBezTo>
                  <a:close/>
                  <a:moveTo>
                    <a:pt x="5273799" y="743742"/>
                  </a:moveTo>
                  <a:cubicBezTo>
                    <a:pt x="5255637" y="743742"/>
                    <a:pt x="5240914" y="758465"/>
                    <a:pt x="5240914" y="776627"/>
                  </a:cubicBezTo>
                  <a:lnTo>
                    <a:pt x="5240914" y="1016349"/>
                  </a:lnTo>
                  <a:cubicBezTo>
                    <a:pt x="5240914" y="1034511"/>
                    <a:pt x="5255637" y="1049234"/>
                    <a:pt x="5273799" y="1049234"/>
                  </a:cubicBezTo>
                  <a:lnTo>
                    <a:pt x="5346144" y="1049234"/>
                  </a:lnTo>
                  <a:cubicBezTo>
                    <a:pt x="5364306" y="1049234"/>
                    <a:pt x="5379029" y="1034511"/>
                    <a:pt x="5379029" y="1016349"/>
                  </a:cubicBezTo>
                  <a:lnTo>
                    <a:pt x="5379029" y="776627"/>
                  </a:lnTo>
                  <a:cubicBezTo>
                    <a:pt x="5379029" y="758465"/>
                    <a:pt x="5364306" y="743742"/>
                    <a:pt x="5346144" y="743742"/>
                  </a:cubicBezTo>
                  <a:close/>
                  <a:moveTo>
                    <a:pt x="5526211" y="698499"/>
                  </a:moveTo>
                  <a:cubicBezTo>
                    <a:pt x="5508049" y="698499"/>
                    <a:pt x="5493326" y="713222"/>
                    <a:pt x="5493326" y="731384"/>
                  </a:cubicBezTo>
                  <a:lnTo>
                    <a:pt x="5493326" y="971106"/>
                  </a:lnTo>
                  <a:cubicBezTo>
                    <a:pt x="5493326" y="989268"/>
                    <a:pt x="5508049" y="1003991"/>
                    <a:pt x="5526211" y="1003991"/>
                  </a:cubicBezTo>
                  <a:lnTo>
                    <a:pt x="5598556" y="1003991"/>
                  </a:lnTo>
                  <a:cubicBezTo>
                    <a:pt x="5616718" y="1003991"/>
                    <a:pt x="5631441" y="989268"/>
                    <a:pt x="5631441" y="971106"/>
                  </a:cubicBezTo>
                  <a:lnTo>
                    <a:pt x="5631441" y="731384"/>
                  </a:lnTo>
                  <a:cubicBezTo>
                    <a:pt x="5631441" y="713222"/>
                    <a:pt x="5616718" y="698499"/>
                    <a:pt x="5598556" y="698499"/>
                  </a:cubicBezTo>
                  <a:close/>
                  <a:moveTo>
                    <a:pt x="5835774" y="660399"/>
                  </a:moveTo>
                  <a:cubicBezTo>
                    <a:pt x="5817612" y="660399"/>
                    <a:pt x="5802889" y="675122"/>
                    <a:pt x="5802889" y="693284"/>
                  </a:cubicBezTo>
                  <a:lnTo>
                    <a:pt x="5802889" y="933006"/>
                  </a:lnTo>
                  <a:cubicBezTo>
                    <a:pt x="5802889" y="951168"/>
                    <a:pt x="5817612" y="965891"/>
                    <a:pt x="5835774" y="965891"/>
                  </a:cubicBezTo>
                  <a:lnTo>
                    <a:pt x="5908119" y="965891"/>
                  </a:lnTo>
                  <a:cubicBezTo>
                    <a:pt x="5926281" y="965891"/>
                    <a:pt x="5941004" y="951168"/>
                    <a:pt x="5941004" y="933006"/>
                  </a:cubicBezTo>
                  <a:lnTo>
                    <a:pt x="5941004" y="693284"/>
                  </a:lnTo>
                  <a:cubicBezTo>
                    <a:pt x="5941004" y="675122"/>
                    <a:pt x="5926281" y="660399"/>
                    <a:pt x="5908119" y="660399"/>
                  </a:cubicBezTo>
                  <a:close/>
                  <a:moveTo>
                    <a:pt x="6176292" y="617537"/>
                  </a:moveTo>
                  <a:cubicBezTo>
                    <a:pt x="6158130" y="617537"/>
                    <a:pt x="6143407" y="632260"/>
                    <a:pt x="6143407" y="650422"/>
                  </a:cubicBezTo>
                  <a:lnTo>
                    <a:pt x="6143407" y="890144"/>
                  </a:lnTo>
                  <a:cubicBezTo>
                    <a:pt x="6143407" y="908306"/>
                    <a:pt x="6158130" y="923029"/>
                    <a:pt x="6176292" y="923029"/>
                  </a:cubicBezTo>
                  <a:lnTo>
                    <a:pt x="6248637" y="923029"/>
                  </a:lnTo>
                  <a:cubicBezTo>
                    <a:pt x="6266799" y="923029"/>
                    <a:pt x="6281522" y="908306"/>
                    <a:pt x="6281522" y="890144"/>
                  </a:cubicBezTo>
                  <a:lnTo>
                    <a:pt x="6281522" y="650422"/>
                  </a:lnTo>
                  <a:cubicBezTo>
                    <a:pt x="6281522" y="632260"/>
                    <a:pt x="6266799" y="617537"/>
                    <a:pt x="6248637" y="617537"/>
                  </a:cubicBezTo>
                  <a:close/>
                  <a:moveTo>
                    <a:pt x="6522481" y="567530"/>
                  </a:moveTo>
                  <a:cubicBezTo>
                    <a:pt x="6501187" y="567530"/>
                    <a:pt x="6483925" y="584792"/>
                    <a:pt x="6483925" y="606086"/>
                  </a:cubicBezTo>
                  <a:lnTo>
                    <a:pt x="6483925" y="864731"/>
                  </a:lnTo>
                  <a:cubicBezTo>
                    <a:pt x="6483925" y="886025"/>
                    <a:pt x="6501187" y="903287"/>
                    <a:pt x="6522481" y="903287"/>
                  </a:cubicBezTo>
                  <a:lnTo>
                    <a:pt x="6607301" y="903287"/>
                  </a:lnTo>
                  <a:cubicBezTo>
                    <a:pt x="6628595" y="903287"/>
                    <a:pt x="6645857" y="886025"/>
                    <a:pt x="6645857" y="864731"/>
                  </a:cubicBezTo>
                  <a:lnTo>
                    <a:pt x="6645857" y="606086"/>
                  </a:lnTo>
                  <a:cubicBezTo>
                    <a:pt x="6645857" y="584792"/>
                    <a:pt x="6628595" y="567530"/>
                    <a:pt x="6607301" y="567530"/>
                  </a:cubicBezTo>
                  <a:close/>
                  <a:moveTo>
                    <a:pt x="9449524" y="565853"/>
                  </a:moveTo>
                  <a:lnTo>
                    <a:pt x="9455405" y="574674"/>
                  </a:lnTo>
                  <a:lnTo>
                    <a:pt x="9449548" y="574674"/>
                  </a:lnTo>
                  <a:close/>
                  <a:moveTo>
                    <a:pt x="6915387" y="507999"/>
                  </a:moveTo>
                  <a:cubicBezTo>
                    <a:pt x="6894093" y="507999"/>
                    <a:pt x="6876831" y="525261"/>
                    <a:pt x="6876831" y="546555"/>
                  </a:cubicBezTo>
                  <a:lnTo>
                    <a:pt x="6876831" y="805200"/>
                  </a:lnTo>
                  <a:cubicBezTo>
                    <a:pt x="6876831" y="826494"/>
                    <a:pt x="6894093" y="843756"/>
                    <a:pt x="6915387" y="843756"/>
                  </a:cubicBezTo>
                  <a:lnTo>
                    <a:pt x="7000207" y="843756"/>
                  </a:lnTo>
                  <a:cubicBezTo>
                    <a:pt x="7021501" y="843756"/>
                    <a:pt x="7038763" y="826494"/>
                    <a:pt x="7038763" y="805200"/>
                  </a:cubicBezTo>
                  <a:lnTo>
                    <a:pt x="7038763" y="546555"/>
                  </a:lnTo>
                  <a:cubicBezTo>
                    <a:pt x="7038763" y="525261"/>
                    <a:pt x="7021501" y="507999"/>
                    <a:pt x="7000207" y="507999"/>
                  </a:cubicBezTo>
                  <a:close/>
                  <a:moveTo>
                    <a:pt x="7332106" y="450849"/>
                  </a:moveTo>
                  <a:cubicBezTo>
                    <a:pt x="7310812" y="450849"/>
                    <a:pt x="7293550" y="468111"/>
                    <a:pt x="7293550" y="489405"/>
                  </a:cubicBezTo>
                  <a:lnTo>
                    <a:pt x="7293550" y="748050"/>
                  </a:lnTo>
                  <a:cubicBezTo>
                    <a:pt x="7293550" y="769344"/>
                    <a:pt x="7310812" y="786606"/>
                    <a:pt x="7332106" y="786606"/>
                  </a:cubicBezTo>
                  <a:lnTo>
                    <a:pt x="7416926" y="786606"/>
                  </a:lnTo>
                  <a:cubicBezTo>
                    <a:pt x="7438220" y="786606"/>
                    <a:pt x="7455482" y="769344"/>
                    <a:pt x="7455482" y="748050"/>
                  </a:cubicBezTo>
                  <a:lnTo>
                    <a:pt x="7455482" y="489405"/>
                  </a:lnTo>
                  <a:cubicBezTo>
                    <a:pt x="7455482" y="468111"/>
                    <a:pt x="7438220" y="450849"/>
                    <a:pt x="7416926" y="450849"/>
                  </a:cubicBezTo>
                  <a:close/>
                  <a:moveTo>
                    <a:pt x="7779441" y="388935"/>
                  </a:moveTo>
                  <a:cubicBezTo>
                    <a:pt x="7754389" y="388935"/>
                    <a:pt x="7734081" y="409243"/>
                    <a:pt x="7734081" y="434295"/>
                  </a:cubicBezTo>
                  <a:lnTo>
                    <a:pt x="7734081" y="705527"/>
                  </a:lnTo>
                  <a:cubicBezTo>
                    <a:pt x="7734081" y="730579"/>
                    <a:pt x="7754389" y="750887"/>
                    <a:pt x="7779441" y="750887"/>
                  </a:cubicBezTo>
                  <a:lnTo>
                    <a:pt x="7879229" y="750887"/>
                  </a:lnTo>
                  <a:cubicBezTo>
                    <a:pt x="7904281" y="750887"/>
                    <a:pt x="7924589" y="730579"/>
                    <a:pt x="7924589" y="705527"/>
                  </a:cubicBezTo>
                  <a:lnTo>
                    <a:pt x="7924589" y="434295"/>
                  </a:lnTo>
                  <a:cubicBezTo>
                    <a:pt x="7924589" y="409243"/>
                    <a:pt x="7904281" y="388935"/>
                    <a:pt x="7879229" y="388935"/>
                  </a:cubicBezTo>
                  <a:close/>
                  <a:moveTo>
                    <a:pt x="8264195" y="315117"/>
                  </a:moveTo>
                  <a:cubicBezTo>
                    <a:pt x="8234446" y="315117"/>
                    <a:pt x="8210330" y="339233"/>
                    <a:pt x="8210330" y="368982"/>
                  </a:cubicBezTo>
                  <a:lnTo>
                    <a:pt x="8210330" y="623204"/>
                  </a:lnTo>
                  <a:cubicBezTo>
                    <a:pt x="8210330" y="652953"/>
                    <a:pt x="8234446" y="677069"/>
                    <a:pt x="8264195" y="677069"/>
                  </a:cubicBezTo>
                  <a:lnTo>
                    <a:pt x="8382692" y="677069"/>
                  </a:lnTo>
                  <a:cubicBezTo>
                    <a:pt x="8412441" y="677069"/>
                    <a:pt x="8436557" y="652953"/>
                    <a:pt x="8436557" y="623204"/>
                  </a:cubicBezTo>
                  <a:lnTo>
                    <a:pt x="8436557" y="368982"/>
                  </a:lnTo>
                  <a:cubicBezTo>
                    <a:pt x="8436557" y="339233"/>
                    <a:pt x="8412441" y="315117"/>
                    <a:pt x="8382692" y="315117"/>
                  </a:cubicBezTo>
                  <a:close/>
                  <a:moveTo>
                    <a:pt x="8771400" y="248444"/>
                  </a:moveTo>
                  <a:cubicBezTo>
                    <a:pt x="8735075" y="248444"/>
                    <a:pt x="8705628" y="277891"/>
                    <a:pt x="8705628" y="314216"/>
                  </a:cubicBezTo>
                  <a:lnTo>
                    <a:pt x="8705628" y="570816"/>
                  </a:lnTo>
                  <a:cubicBezTo>
                    <a:pt x="8705628" y="607141"/>
                    <a:pt x="8735075" y="636588"/>
                    <a:pt x="8771400" y="636588"/>
                  </a:cubicBezTo>
                  <a:lnTo>
                    <a:pt x="8916091" y="636588"/>
                  </a:lnTo>
                  <a:cubicBezTo>
                    <a:pt x="8952416" y="636588"/>
                    <a:pt x="8981863" y="607141"/>
                    <a:pt x="8981863" y="570816"/>
                  </a:cubicBezTo>
                  <a:lnTo>
                    <a:pt x="8981863" y="314216"/>
                  </a:lnTo>
                  <a:cubicBezTo>
                    <a:pt x="8981863" y="277891"/>
                    <a:pt x="8952416" y="248444"/>
                    <a:pt x="8916091" y="248444"/>
                  </a:cubicBezTo>
                  <a:close/>
                  <a:moveTo>
                    <a:pt x="9448413" y="165099"/>
                  </a:moveTo>
                  <a:lnTo>
                    <a:pt x="9450618" y="165099"/>
                  </a:lnTo>
                  <a:lnTo>
                    <a:pt x="9448416" y="166369"/>
                  </a:lnTo>
                  <a:close/>
                  <a:moveTo>
                    <a:pt x="9447956" y="0"/>
                  </a:moveTo>
                  <a:lnTo>
                    <a:pt x="9448413" y="165099"/>
                  </a:lnTo>
                  <a:lnTo>
                    <a:pt x="9326231" y="165099"/>
                  </a:lnTo>
                  <a:cubicBezTo>
                    <a:pt x="9289906" y="165099"/>
                    <a:pt x="9260459" y="194546"/>
                    <a:pt x="9260459" y="230871"/>
                  </a:cubicBezTo>
                  <a:lnTo>
                    <a:pt x="9260459" y="508902"/>
                  </a:lnTo>
                  <a:cubicBezTo>
                    <a:pt x="9260459" y="545227"/>
                    <a:pt x="9289906" y="574674"/>
                    <a:pt x="9326231" y="574674"/>
                  </a:cubicBezTo>
                  <a:lnTo>
                    <a:pt x="9449548" y="574674"/>
                  </a:lnTo>
                  <a:lnTo>
                    <a:pt x="9459779" y="4267992"/>
                  </a:lnTo>
                  <a:lnTo>
                    <a:pt x="9340835" y="4267992"/>
                  </a:lnTo>
                  <a:cubicBezTo>
                    <a:pt x="9303027" y="4267992"/>
                    <a:pt x="9272377" y="4298642"/>
                    <a:pt x="9272377" y="4336450"/>
                  </a:cubicBezTo>
                  <a:lnTo>
                    <a:pt x="9272377" y="4540597"/>
                  </a:lnTo>
                  <a:cubicBezTo>
                    <a:pt x="9272377" y="4578405"/>
                    <a:pt x="9303027" y="4609055"/>
                    <a:pt x="9340835" y="4609055"/>
                  </a:cubicBezTo>
                  <a:lnTo>
                    <a:pt x="9460723" y="4609055"/>
                  </a:lnTo>
                  <a:cubicBezTo>
                    <a:pt x="9460842" y="4651737"/>
                    <a:pt x="9460960" y="4694419"/>
                    <a:pt x="9461078" y="4737100"/>
                  </a:cubicBezTo>
                  <a:lnTo>
                    <a:pt x="5366964" y="4251580"/>
                  </a:lnTo>
                  <a:lnTo>
                    <a:pt x="1535293" y="3503617"/>
                  </a:lnTo>
                  <a:lnTo>
                    <a:pt x="0" y="3385518"/>
                  </a:lnTo>
                  <a:lnTo>
                    <a:pt x="13122" y="1837103"/>
                  </a:lnTo>
                  <a:lnTo>
                    <a:pt x="1049773" y="1705881"/>
                  </a:lnTo>
                  <a:lnTo>
                    <a:pt x="5393208" y="669230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58000"/>
              </a:sys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圆角矩形 97"/>
            <p:cNvSpPr/>
            <p:nvPr/>
          </p:nvSpPr>
          <p:spPr>
            <a:xfrm>
              <a:off x="1140793" y="3240809"/>
              <a:ext cx="664193" cy="934572"/>
            </a:xfrm>
            <a:custGeom>
              <a:avLst/>
              <a:gdLst>
                <a:gd name="connsiteX0" fmla="*/ 0 w 690562"/>
                <a:gd name="connsiteY0" fmla="*/ 29370 h 821348"/>
                <a:gd name="connsiteX1" fmla="*/ 29370 w 690562"/>
                <a:gd name="connsiteY1" fmla="*/ 0 h 821348"/>
                <a:gd name="connsiteX2" fmla="*/ 661192 w 690562"/>
                <a:gd name="connsiteY2" fmla="*/ 0 h 821348"/>
                <a:gd name="connsiteX3" fmla="*/ 690562 w 690562"/>
                <a:gd name="connsiteY3" fmla="*/ 29370 h 821348"/>
                <a:gd name="connsiteX4" fmla="*/ 690562 w 690562"/>
                <a:gd name="connsiteY4" fmla="*/ 791978 h 821348"/>
                <a:gd name="connsiteX5" fmla="*/ 661192 w 690562"/>
                <a:gd name="connsiteY5" fmla="*/ 821348 h 821348"/>
                <a:gd name="connsiteX6" fmla="*/ 29370 w 690562"/>
                <a:gd name="connsiteY6" fmla="*/ 821348 h 821348"/>
                <a:gd name="connsiteX7" fmla="*/ 0 w 690562"/>
                <a:gd name="connsiteY7" fmla="*/ 791978 h 821348"/>
                <a:gd name="connsiteX8" fmla="*/ 0 w 690562"/>
                <a:gd name="connsiteY8" fmla="*/ 29370 h 821348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69130 w 690562"/>
                <a:gd name="connsiteY3" fmla="*/ 34132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103189 h 895167"/>
                <a:gd name="connsiteX1" fmla="*/ 29370 w 690562"/>
                <a:gd name="connsiteY1" fmla="*/ 73819 h 895167"/>
                <a:gd name="connsiteX2" fmla="*/ 625474 w 690562"/>
                <a:gd name="connsiteY2" fmla="*/ 0 h 895167"/>
                <a:gd name="connsiteX3" fmla="*/ 669130 w 690562"/>
                <a:gd name="connsiteY3" fmla="*/ 41276 h 895167"/>
                <a:gd name="connsiteX4" fmla="*/ 690562 w 690562"/>
                <a:gd name="connsiteY4" fmla="*/ 865797 h 895167"/>
                <a:gd name="connsiteX5" fmla="*/ 661192 w 690562"/>
                <a:gd name="connsiteY5" fmla="*/ 895167 h 895167"/>
                <a:gd name="connsiteX6" fmla="*/ 29370 w 690562"/>
                <a:gd name="connsiteY6" fmla="*/ 895167 h 895167"/>
                <a:gd name="connsiteX7" fmla="*/ 0 w 690562"/>
                <a:gd name="connsiteY7" fmla="*/ 865797 h 895167"/>
                <a:gd name="connsiteX8" fmla="*/ 0 w 690562"/>
                <a:gd name="connsiteY8" fmla="*/ 103189 h 895167"/>
                <a:gd name="connsiteX0" fmla="*/ 0 w 690562"/>
                <a:gd name="connsiteY0" fmla="*/ 103189 h 935648"/>
                <a:gd name="connsiteX1" fmla="*/ 29370 w 690562"/>
                <a:gd name="connsiteY1" fmla="*/ 73819 h 935648"/>
                <a:gd name="connsiteX2" fmla="*/ 625474 w 690562"/>
                <a:gd name="connsiteY2" fmla="*/ 0 h 935648"/>
                <a:gd name="connsiteX3" fmla="*/ 669130 w 690562"/>
                <a:gd name="connsiteY3" fmla="*/ 41276 h 935648"/>
                <a:gd name="connsiteX4" fmla="*/ 690562 w 690562"/>
                <a:gd name="connsiteY4" fmla="*/ 865797 h 935648"/>
                <a:gd name="connsiteX5" fmla="*/ 632617 w 690562"/>
                <a:gd name="connsiteY5" fmla="*/ 935648 h 935648"/>
                <a:gd name="connsiteX6" fmla="*/ 29370 w 690562"/>
                <a:gd name="connsiteY6" fmla="*/ 895167 h 935648"/>
                <a:gd name="connsiteX7" fmla="*/ 0 w 690562"/>
                <a:gd name="connsiteY7" fmla="*/ 865797 h 935648"/>
                <a:gd name="connsiteX8" fmla="*/ 0 w 690562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0081 w 669130"/>
                <a:gd name="connsiteY4" fmla="*/ 870560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6989 w 669130"/>
                <a:gd name="connsiteY6" fmla="*/ 902311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59606"/>
                <a:gd name="connsiteY0" fmla="*/ 100808 h 933267"/>
                <a:gd name="connsiteX1" fmla="*/ 29370 w 659606"/>
                <a:gd name="connsiteY1" fmla="*/ 71438 h 933267"/>
                <a:gd name="connsiteX2" fmla="*/ 625474 w 659606"/>
                <a:gd name="connsiteY2" fmla="*/ 0 h 933267"/>
                <a:gd name="connsiteX3" fmla="*/ 650080 w 659606"/>
                <a:gd name="connsiteY3" fmla="*/ 43658 h 933267"/>
                <a:gd name="connsiteX4" fmla="*/ 659606 w 659606"/>
                <a:gd name="connsiteY4" fmla="*/ 884847 h 933267"/>
                <a:gd name="connsiteX5" fmla="*/ 632617 w 659606"/>
                <a:gd name="connsiteY5" fmla="*/ 933267 h 933267"/>
                <a:gd name="connsiteX6" fmla="*/ 26989 w 659606"/>
                <a:gd name="connsiteY6" fmla="*/ 899930 h 933267"/>
                <a:gd name="connsiteX7" fmla="*/ 0 w 659606"/>
                <a:gd name="connsiteY7" fmla="*/ 863416 h 933267"/>
                <a:gd name="connsiteX8" fmla="*/ 0 w 659606"/>
                <a:gd name="connsiteY8" fmla="*/ 100808 h 933267"/>
                <a:gd name="connsiteX0" fmla="*/ 0 w 664368"/>
                <a:gd name="connsiteY0" fmla="*/ 100808 h 933267"/>
                <a:gd name="connsiteX1" fmla="*/ 29370 w 664368"/>
                <a:gd name="connsiteY1" fmla="*/ 71438 h 933267"/>
                <a:gd name="connsiteX2" fmla="*/ 625474 w 664368"/>
                <a:gd name="connsiteY2" fmla="*/ 0 h 933267"/>
                <a:gd name="connsiteX3" fmla="*/ 664368 w 664368"/>
                <a:gd name="connsiteY3" fmla="*/ 53183 h 933267"/>
                <a:gd name="connsiteX4" fmla="*/ 659606 w 664368"/>
                <a:gd name="connsiteY4" fmla="*/ 884847 h 933267"/>
                <a:gd name="connsiteX5" fmla="*/ 632617 w 664368"/>
                <a:gd name="connsiteY5" fmla="*/ 933267 h 933267"/>
                <a:gd name="connsiteX6" fmla="*/ 26989 w 664368"/>
                <a:gd name="connsiteY6" fmla="*/ 899930 h 933267"/>
                <a:gd name="connsiteX7" fmla="*/ 0 w 664368"/>
                <a:gd name="connsiteY7" fmla="*/ 863416 h 933267"/>
                <a:gd name="connsiteX8" fmla="*/ 0 w 664368"/>
                <a:gd name="connsiteY8" fmla="*/ 100808 h 933267"/>
                <a:gd name="connsiteX0" fmla="*/ 0 w 664368"/>
                <a:gd name="connsiteY0" fmla="*/ 102656 h 935115"/>
                <a:gd name="connsiteX1" fmla="*/ 29370 w 664368"/>
                <a:gd name="connsiteY1" fmla="*/ 73286 h 935115"/>
                <a:gd name="connsiteX2" fmla="*/ 625474 w 664368"/>
                <a:gd name="connsiteY2" fmla="*/ 1848 h 935115"/>
                <a:gd name="connsiteX3" fmla="*/ 664368 w 664368"/>
                <a:gd name="connsiteY3" fmla="*/ 55031 h 935115"/>
                <a:gd name="connsiteX4" fmla="*/ 659606 w 664368"/>
                <a:gd name="connsiteY4" fmla="*/ 886695 h 935115"/>
                <a:gd name="connsiteX5" fmla="*/ 632617 w 664368"/>
                <a:gd name="connsiteY5" fmla="*/ 935115 h 935115"/>
                <a:gd name="connsiteX6" fmla="*/ 26989 w 664368"/>
                <a:gd name="connsiteY6" fmla="*/ 901778 h 935115"/>
                <a:gd name="connsiteX7" fmla="*/ 0 w 664368"/>
                <a:gd name="connsiteY7" fmla="*/ 865264 h 935115"/>
                <a:gd name="connsiteX8" fmla="*/ 0 w 664368"/>
                <a:gd name="connsiteY8" fmla="*/ 102656 h 93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4368" h="935115">
                  <a:moveTo>
                    <a:pt x="0" y="102656"/>
                  </a:moveTo>
                  <a:cubicBezTo>
                    <a:pt x="0" y="86435"/>
                    <a:pt x="13149" y="73286"/>
                    <a:pt x="29370" y="73286"/>
                  </a:cubicBezTo>
                  <a:cubicBezTo>
                    <a:pt x="220927" y="58999"/>
                    <a:pt x="467254" y="20899"/>
                    <a:pt x="625474" y="1848"/>
                  </a:cubicBezTo>
                  <a:cubicBezTo>
                    <a:pt x="658363" y="-10058"/>
                    <a:pt x="664368" y="38810"/>
                    <a:pt x="664368" y="55031"/>
                  </a:cubicBezTo>
                  <a:cubicBezTo>
                    <a:pt x="662781" y="332252"/>
                    <a:pt x="661193" y="609474"/>
                    <a:pt x="659606" y="886695"/>
                  </a:cubicBezTo>
                  <a:cubicBezTo>
                    <a:pt x="659606" y="902916"/>
                    <a:pt x="648838" y="935115"/>
                    <a:pt x="632617" y="935115"/>
                  </a:cubicBezTo>
                  <a:lnTo>
                    <a:pt x="26989" y="901778"/>
                  </a:lnTo>
                  <a:cubicBezTo>
                    <a:pt x="10768" y="901778"/>
                    <a:pt x="0" y="881485"/>
                    <a:pt x="0" y="865264"/>
                  </a:cubicBezTo>
                  <a:lnTo>
                    <a:pt x="0" y="1026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E1247"/>
                </a:gs>
                <a:gs pos="33000">
                  <a:srgbClr val="D2144F"/>
                </a:gs>
                <a:gs pos="96000">
                  <a:srgbClr val="F87477"/>
                </a:gs>
                <a:gs pos="100000">
                  <a:srgbClr val="FA9496"/>
                </a:gs>
              </a:gsLst>
              <a:lin ang="0" scaled="1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" name="圆角矩形 97"/>
            <p:cNvSpPr/>
            <p:nvPr/>
          </p:nvSpPr>
          <p:spPr>
            <a:xfrm>
              <a:off x="1873695" y="3128569"/>
              <a:ext cx="727177" cy="1123549"/>
            </a:xfrm>
            <a:custGeom>
              <a:avLst/>
              <a:gdLst>
                <a:gd name="connsiteX0" fmla="*/ 0 w 690562"/>
                <a:gd name="connsiteY0" fmla="*/ 29370 h 821348"/>
                <a:gd name="connsiteX1" fmla="*/ 29370 w 690562"/>
                <a:gd name="connsiteY1" fmla="*/ 0 h 821348"/>
                <a:gd name="connsiteX2" fmla="*/ 661192 w 690562"/>
                <a:gd name="connsiteY2" fmla="*/ 0 h 821348"/>
                <a:gd name="connsiteX3" fmla="*/ 690562 w 690562"/>
                <a:gd name="connsiteY3" fmla="*/ 29370 h 821348"/>
                <a:gd name="connsiteX4" fmla="*/ 690562 w 690562"/>
                <a:gd name="connsiteY4" fmla="*/ 791978 h 821348"/>
                <a:gd name="connsiteX5" fmla="*/ 661192 w 690562"/>
                <a:gd name="connsiteY5" fmla="*/ 821348 h 821348"/>
                <a:gd name="connsiteX6" fmla="*/ 29370 w 690562"/>
                <a:gd name="connsiteY6" fmla="*/ 821348 h 821348"/>
                <a:gd name="connsiteX7" fmla="*/ 0 w 690562"/>
                <a:gd name="connsiteY7" fmla="*/ 791978 h 821348"/>
                <a:gd name="connsiteX8" fmla="*/ 0 w 690562"/>
                <a:gd name="connsiteY8" fmla="*/ 29370 h 821348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69130 w 690562"/>
                <a:gd name="connsiteY3" fmla="*/ 34132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103189 h 895167"/>
                <a:gd name="connsiteX1" fmla="*/ 29370 w 690562"/>
                <a:gd name="connsiteY1" fmla="*/ 73819 h 895167"/>
                <a:gd name="connsiteX2" fmla="*/ 625474 w 690562"/>
                <a:gd name="connsiteY2" fmla="*/ 0 h 895167"/>
                <a:gd name="connsiteX3" fmla="*/ 669130 w 690562"/>
                <a:gd name="connsiteY3" fmla="*/ 41276 h 895167"/>
                <a:gd name="connsiteX4" fmla="*/ 690562 w 690562"/>
                <a:gd name="connsiteY4" fmla="*/ 865797 h 895167"/>
                <a:gd name="connsiteX5" fmla="*/ 661192 w 690562"/>
                <a:gd name="connsiteY5" fmla="*/ 895167 h 895167"/>
                <a:gd name="connsiteX6" fmla="*/ 29370 w 690562"/>
                <a:gd name="connsiteY6" fmla="*/ 895167 h 895167"/>
                <a:gd name="connsiteX7" fmla="*/ 0 w 690562"/>
                <a:gd name="connsiteY7" fmla="*/ 865797 h 895167"/>
                <a:gd name="connsiteX8" fmla="*/ 0 w 690562"/>
                <a:gd name="connsiteY8" fmla="*/ 103189 h 895167"/>
                <a:gd name="connsiteX0" fmla="*/ 0 w 690562"/>
                <a:gd name="connsiteY0" fmla="*/ 103189 h 935648"/>
                <a:gd name="connsiteX1" fmla="*/ 29370 w 690562"/>
                <a:gd name="connsiteY1" fmla="*/ 73819 h 935648"/>
                <a:gd name="connsiteX2" fmla="*/ 625474 w 690562"/>
                <a:gd name="connsiteY2" fmla="*/ 0 h 935648"/>
                <a:gd name="connsiteX3" fmla="*/ 669130 w 690562"/>
                <a:gd name="connsiteY3" fmla="*/ 41276 h 935648"/>
                <a:gd name="connsiteX4" fmla="*/ 690562 w 690562"/>
                <a:gd name="connsiteY4" fmla="*/ 865797 h 935648"/>
                <a:gd name="connsiteX5" fmla="*/ 632617 w 690562"/>
                <a:gd name="connsiteY5" fmla="*/ 935648 h 935648"/>
                <a:gd name="connsiteX6" fmla="*/ 29370 w 690562"/>
                <a:gd name="connsiteY6" fmla="*/ 895167 h 935648"/>
                <a:gd name="connsiteX7" fmla="*/ 0 w 690562"/>
                <a:gd name="connsiteY7" fmla="*/ 865797 h 935648"/>
                <a:gd name="connsiteX8" fmla="*/ 0 w 690562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0081 w 669130"/>
                <a:gd name="connsiteY4" fmla="*/ 870560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6989 w 669130"/>
                <a:gd name="connsiteY6" fmla="*/ 902311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59606"/>
                <a:gd name="connsiteY0" fmla="*/ 100808 h 933267"/>
                <a:gd name="connsiteX1" fmla="*/ 29370 w 659606"/>
                <a:gd name="connsiteY1" fmla="*/ 71438 h 933267"/>
                <a:gd name="connsiteX2" fmla="*/ 625474 w 659606"/>
                <a:gd name="connsiteY2" fmla="*/ 0 h 933267"/>
                <a:gd name="connsiteX3" fmla="*/ 650080 w 659606"/>
                <a:gd name="connsiteY3" fmla="*/ 43658 h 933267"/>
                <a:gd name="connsiteX4" fmla="*/ 659606 w 659606"/>
                <a:gd name="connsiteY4" fmla="*/ 884847 h 933267"/>
                <a:gd name="connsiteX5" fmla="*/ 632617 w 659606"/>
                <a:gd name="connsiteY5" fmla="*/ 933267 h 933267"/>
                <a:gd name="connsiteX6" fmla="*/ 26989 w 659606"/>
                <a:gd name="connsiteY6" fmla="*/ 899930 h 933267"/>
                <a:gd name="connsiteX7" fmla="*/ 0 w 659606"/>
                <a:gd name="connsiteY7" fmla="*/ 863416 h 933267"/>
                <a:gd name="connsiteX8" fmla="*/ 0 w 659606"/>
                <a:gd name="connsiteY8" fmla="*/ 100808 h 933267"/>
                <a:gd name="connsiteX0" fmla="*/ 0 w 664368"/>
                <a:gd name="connsiteY0" fmla="*/ 100808 h 933267"/>
                <a:gd name="connsiteX1" fmla="*/ 29370 w 664368"/>
                <a:gd name="connsiteY1" fmla="*/ 71438 h 933267"/>
                <a:gd name="connsiteX2" fmla="*/ 625474 w 664368"/>
                <a:gd name="connsiteY2" fmla="*/ 0 h 933267"/>
                <a:gd name="connsiteX3" fmla="*/ 664368 w 664368"/>
                <a:gd name="connsiteY3" fmla="*/ 53183 h 933267"/>
                <a:gd name="connsiteX4" fmla="*/ 659606 w 664368"/>
                <a:gd name="connsiteY4" fmla="*/ 884847 h 933267"/>
                <a:gd name="connsiteX5" fmla="*/ 632617 w 664368"/>
                <a:gd name="connsiteY5" fmla="*/ 933267 h 933267"/>
                <a:gd name="connsiteX6" fmla="*/ 26989 w 664368"/>
                <a:gd name="connsiteY6" fmla="*/ 899930 h 933267"/>
                <a:gd name="connsiteX7" fmla="*/ 0 w 664368"/>
                <a:gd name="connsiteY7" fmla="*/ 863416 h 933267"/>
                <a:gd name="connsiteX8" fmla="*/ 0 w 664368"/>
                <a:gd name="connsiteY8" fmla="*/ 100808 h 933267"/>
                <a:gd name="connsiteX0" fmla="*/ 0 w 664368"/>
                <a:gd name="connsiteY0" fmla="*/ 102656 h 935115"/>
                <a:gd name="connsiteX1" fmla="*/ 29370 w 664368"/>
                <a:gd name="connsiteY1" fmla="*/ 73286 h 935115"/>
                <a:gd name="connsiteX2" fmla="*/ 625474 w 664368"/>
                <a:gd name="connsiteY2" fmla="*/ 1848 h 935115"/>
                <a:gd name="connsiteX3" fmla="*/ 664368 w 664368"/>
                <a:gd name="connsiteY3" fmla="*/ 55031 h 935115"/>
                <a:gd name="connsiteX4" fmla="*/ 659606 w 664368"/>
                <a:gd name="connsiteY4" fmla="*/ 886695 h 935115"/>
                <a:gd name="connsiteX5" fmla="*/ 632617 w 664368"/>
                <a:gd name="connsiteY5" fmla="*/ 935115 h 935115"/>
                <a:gd name="connsiteX6" fmla="*/ 26989 w 664368"/>
                <a:gd name="connsiteY6" fmla="*/ 901778 h 935115"/>
                <a:gd name="connsiteX7" fmla="*/ 0 w 664368"/>
                <a:gd name="connsiteY7" fmla="*/ 865264 h 935115"/>
                <a:gd name="connsiteX8" fmla="*/ 0 w 664368"/>
                <a:gd name="connsiteY8" fmla="*/ 102656 h 935115"/>
                <a:gd name="connsiteX0" fmla="*/ 0 w 664368"/>
                <a:gd name="connsiteY0" fmla="*/ 113215 h 945674"/>
                <a:gd name="connsiteX1" fmla="*/ 29370 w 664368"/>
                <a:gd name="connsiteY1" fmla="*/ 83845 h 945674"/>
                <a:gd name="connsiteX2" fmla="*/ 619608 w 664368"/>
                <a:gd name="connsiteY2" fmla="*/ 1558 h 945674"/>
                <a:gd name="connsiteX3" fmla="*/ 664368 w 664368"/>
                <a:gd name="connsiteY3" fmla="*/ 65590 h 945674"/>
                <a:gd name="connsiteX4" fmla="*/ 659606 w 664368"/>
                <a:gd name="connsiteY4" fmla="*/ 897254 h 945674"/>
                <a:gd name="connsiteX5" fmla="*/ 632617 w 664368"/>
                <a:gd name="connsiteY5" fmla="*/ 945674 h 945674"/>
                <a:gd name="connsiteX6" fmla="*/ 26989 w 664368"/>
                <a:gd name="connsiteY6" fmla="*/ 912337 h 945674"/>
                <a:gd name="connsiteX7" fmla="*/ 0 w 664368"/>
                <a:gd name="connsiteY7" fmla="*/ 875823 h 945674"/>
                <a:gd name="connsiteX8" fmla="*/ 0 w 664368"/>
                <a:gd name="connsiteY8" fmla="*/ 113215 h 945674"/>
                <a:gd name="connsiteX0" fmla="*/ 0 w 664368"/>
                <a:gd name="connsiteY0" fmla="*/ 113215 h 945674"/>
                <a:gd name="connsiteX1" fmla="*/ 29370 w 664368"/>
                <a:gd name="connsiteY1" fmla="*/ 83845 h 945674"/>
                <a:gd name="connsiteX2" fmla="*/ 619608 w 664368"/>
                <a:gd name="connsiteY2" fmla="*/ 1558 h 945674"/>
                <a:gd name="connsiteX3" fmla="*/ 664368 w 664368"/>
                <a:gd name="connsiteY3" fmla="*/ 65590 h 945674"/>
                <a:gd name="connsiteX4" fmla="*/ 659606 w 664368"/>
                <a:gd name="connsiteY4" fmla="*/ 897254 h 945674"/>
                <a:gd name="connsiteX5" fmla="*/ 632617 w 664368"/>
                <a:gd name="connsiteY5" fmla="*/ 945674 h 945674"/>
                <a:gd name="connsiteX6" fmla="*/ 26989 w 664368"/>
                <a:gd name="connsiteY6" fmla="*/ 912337 h 945674"/>
                <a:gd name="connsiteX7" fmla="*/ 0 w 664368"/>
                <a:gd name="connsiteY7" fmla="*/ 875823 h 945674"/>
                <a:gd name="connsiteX8" fmla="*/ 0 w 664368"/>
                <a:gd name="connsiteY8" fmla="*/ 113215 h 945674"/>
                <a:gd name="connsiteX0" fmla="*/ 0 w 671507"/>
                <a:gd name="connsiteY0" fmla="*/ 113215 h 945674"/>
                <a:gd name="connsiteX1" fmla="*/ 29370 w 671507"/>
                <a:gd name="connsiteY1" fmla="*/ 83845 h 945674"/>
                <a:gd name="connsiteX2" fmla="*/ 619608 w 671507"/>
                <a:gd name="connsiteY2" fmla="*/ 1558 h 945674"/>
                <a:gd name="connsiteX3" fmla="*/ 664368 w 671507"/>
                <a:gd name="connsiteY3" fmla="*/ 65590 h 945674"/>
                <a:gd name="connsiteX4" fmla="*/ 671338 w 671507"/>
                <a:gd name="connsiteY4" fmla="*/ 910815 h 945674"/>
                <a:gd name="connsiteX5" fmla="*/ 632617 w 671507"/>
                <a:gd name="connsiteY5" fmla="*/ 945674 h 945674"/>
                <a:gd name="connsiteX6" fmla="*/ 26989 w 671507"/>
                <a:gd name="connsiteY6" fmla="*/ 912337 h 945674"/>
                <a:gd name="connsiteX7" fmla="*/ 0 w 671507"/>
                <a:gd name="connsiteY7" fmla="*/ 875823 h 945674"/>
                <a:gd name="connsiteX8" fmla="*/ 0 w 671507"/>
                <a:gd name="connsiteY8" fmla="*/ 113215 h 945674"/>
                <a:gd name="connsiteX0" fmla="*/ 0 w 671507"/>
                <a:gd name="connsiteY0" fmla="*/ 113215 h 959234"/>
                <a:gd name="connsiteX1" fmla="*/ 29370 w 671507"/>
                <a:gd name="connsiteY1" fmla="*/ 83845 h 959234"/>
                <a:gd name="connsiteX2" fmla="*/ 619608 w 671507"/>
                <a:gd name="connsiteY2" fmla="*/ 1558 h 959234"/>
                <a:gd name="connsiteX3" fmla="*/ 664368 w 671507"/>
                <a:gd name="connsiteY3" fmla="*/ 65590 h 959234"/>
                <a:gd name="connsiteX4" fmla="*/ 671338 w 671507"/>
                <a:gd name="connsiteY4" fmla="*/ 910815 h 959234"/>
                <a:gd name="connsiteX5" fmla="*/ 632617 w 671507"/>
                <a:gd name="connsiteY5" fmla="*/ 959234 h 959234"/>
                <a:gd name="connsiteX6" fmla="*/ 26989 w 671507"/>
                <a:gd name="connsiteY6" fmla="*/ 912337 h 959234"/>
                <a:gd name="connsiteX7" fmla="*/ 0 w 671507"/>
                <a:gd name="connsiteY7" fmla="*/ 875823 h 959234"/>
                <a:gd name="connsiteX8" fmla="*/ 0 w 671507"/>
                <a:gd name="connsiteY8" fmla="*/ 113215 h 959234"/>
                <a:gd name="connsiteX0" fmla="*/ 0 w 671507"/>
                <a:gd name="connsiteY0" fmla="*/ 113215 h 959234"/>
                <a:gd name="connsiteX1" fmla="*/ 29370 w 671507"/>
                <a:gd name="connsiteY1" fmla="*/ 83845 h 959234"/>
                <a:gd name="connsiteX2" fmla="*/ 619608 w 671507"/>
                <a:gd name="connsiteY2" fmla="*/ 1558 h 959234"/>
                <a:gd name="connsiteX3" fmla="*/ 664368 w 671507"/>
                <a:gd name="connsiteY3" fmla="*/ 65590 h 959234"/>
                <a:gd name="connsiteX4" fmla="*/ 671338 w 671507"/>
                <a:gd name="connsiteY4" fmla="*/ 910815 h 959234"/>
                <a:gd name="connsiteX5" fmla="*/ 632617 w 671507"/>
                <a:gd name="connsiteY5" fmla="*/ 959234 h 959234"/>
                <a:gd name="connsiteX6" fmla="*/ 26989 w 671507"/>
                <a:gd name="connsiteY6" fmla="*/ 912337 h 959234"/>
                <a:gd name="connsiteX7" fmla="*/ 0 w 671507"/>
                <a:gd name="connsiteY7" fmla="*/ 875823 h 959234"/>
                <a:gd name="connsiteX8" fmla="*/ 0 w 671507"/>
                <a:gd name="connsiteY8" fmla="*/ 113215 h 95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1507" h="959234">
                  <a:moveTo>
                    <a:pt x="0" y="113215"/>
                  </a:moveTo>
                  <a:cubicBezTo>
                    <a:pt x="0" y="96994"/>
                    <a:pt x="13149" y="83845"/>
                    <a:pt x="29370" y="83845"/>
                  </a:cubicBezTo>
                  <a:cubicBezTo>
                    <a:pt x="138798" y="69558"/>
                    <a:pt x="458455" y="12473"/>
                    <a:pt x="619608" y="1558"/>
                  </a:cubicBezTo>
                  <a:cubicBezTo>
                    <a:pt x="652497" y="-10348"/>
                    <a:pt x="664368" y="49369"/>
                    <a:pt x="664368" y="65590"/>
                  </a:cubicBezTo>
                  <a:cubicBezTo>
                    <a:pt x="662781" y="342811"/>
                    <a:pt x="672925" y="633594"/>
                    <a:pt x="671338" y="910815"/>
                  </a:cubicBezTo>
                  <a:cubicBezTo>
                    <a:pt x="671338" y="927036"/>
                    <a:pt x="648838" y="959234"/>
                    <a:pt x="632617" y="959234"/>
                  </a:cubicBezTo>
                  <a:lnTo>
                    <a:pt x="26989" y="912337"/>
                  </a:lnTo>
                  <a:cubicBezTo>
                    <a:pt x="10768" y="912337"/>
                    <a:pt x="0" y="892044"/>
                    <a:pt x="0" y="875823"/>
                  </a:cubicBezTo>
                  <a:lnTo>
                    <a:pt x="0" y="113215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00B0F0">
                    <a:shade val="30000"/>
                    <a:satMod val="115000"/>
                  </a:srgbClr>
                </a:gs>
                <a:gs pos="56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600000" scaled="0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圆角矩形 97"/>
            <p:cNvSpPr/>
            <p:nvPr/>
          </p:nvSpPr>
          <p:spPr>
            <a:xfrm>
              <a:off x="2677598" y="2970516"/>
              <a:ext cx="776419" cy="1409876"/>
            </a:xfrm>
            <a:custGeom>
              <a:avLst/>
              <a:gdLst>
                <a:gd name="connsiteX0" fmla="*/ 0 w 690562"/>
                <a:gd name="connsiteY0" fmla="*/ 29370 h 821348"/>
                <a:gd name="connsiteX1" fmla="*/ 29370 w 690562"/>
                <a:gd name="connsiteY1" fmla="*/ 0 h 821348"/>
                <a:gd name="connsiteX2" fmla="*/ 661192 w 690562"/>
                <a:gd name="connsiteY2" fmla="*/ 0 h 821348"/>
                <a:gd name="connsiteX3" fmla="*/ 690562 w 690562"/>
                <a:gd name="connsiteY3" fmla="*/ 29370 h 821348"/>
                <a:gd name="connsiteX4" fmla="*/ 690562 w 690562"/>
                <a:gd name="connsiteY4" fmla="*/ 791978 h 821348"/>
                <a:gd name="connsiteX5" fmla="*/ 661192 w 690562"/>
                <a:gd name="connsiteY5" fmla="*/ 821348 h 821348"/>
                <a:gd name="connsiteX6" fmla="*/ 29370 w 690562"/>
                <a:gd name="connsiteY6" fmla="*/ 821348 h 821348"/>
                <a:gd name="connsiteX7" fmla="*/ 0 w 690562"/>
                <a:gd name="connsiteY7" fmla="*/ 791978 h 821348"/>
                <a:gd name="connsiteX8" fmla="*/ 0 w 690562"/>
                <a:gd name="connsiteY8" fmla="*/ 29370 h 821348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69130 w 690562"/>
                <a:gd name="connsiteY3" fmla="*/ 34132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103189 h 895167"/>
                <a:gd name="connsiteX1" fmla="*/ 29370 w 690562"/>
                <a:gd name="connsiteY1" fmla="*/ 73819 h 895167"/>
                <a:gd name="connsiteX2" fmla="*/ 625474 w 690562"/>
                <a:gd name="connsiteY2" fmla="*/ 0 h 895167"/>
                <a:gd name="connsiteX3" fmla="*/ 669130 w 690562"/>
                <a:gd name="connsiteY3" fmla="*/ 41276 h 895167"/>
                <a:gd name="connsiteX4" fmla="*/ 690562 w 690562"/>
                <a:gd name="connsiteY4" fmla="*/ 865797 h 895167"/>
                <a:gd name="connsiteX5" fmla="*/ 661192 w 690562"/>
                <a:gd name="connsiteY5" fmla="*/ 895167 h 895167"/>
                <a:gd name="connsiteX6" fmla="*/ 29370 w 690562"/>
                <a:gd name="connsiteY6" fmla="*/ 895167 h 895167"/>
                <a:gd name="connsiteX7" fmla="*/ 0 w 690562"/>
                <a:gd name="connsiteY7" fmla="*/ 865797 h 895167"/>
                <a:gd name="connsiteX8" fmla="*/ 0 w 690562"/>
                <a:gd name="connsiteY8" fmla="*/ 103189 h 895167"/>
                <a:gd name="connsiteX0" fmla="*/ 0 w 690562"/>
                <a:gd name="connsiteY0" fmla="*/ 103189 h 935648"/>
                <a:gd name="connsiteX1" fmla="*/ 29370 w 690562"/>
                <a:gd name="connsiteY1" fmla="*/ 73819 h 935648"/>
                <a:gd name="connsiteX2" fmla="*/ 625474 w 690562"/>
                <a:gd name="connsiteY2" fmla="*/ 0 h 935648"/>
                <a:gd name="connsiteX3" fmla="*/ 669130 w 690562"/>
                <a:gd name="connsiteY3" fmla="*/ 41276 h 935648"/>
                <a:gd name="connsiteX4" fmla="*/ 690562 w 690562"/>
                <a:gd name="connsiteY4" fmla="*/ 865797 h 935648"/>
                <a:gd name="connsiteX5" fmla="*/ 632617 w 690562"/>
                <a:gd name="connsiteY5" fmla="*/ 935648 h 935648"/>
                <a:gd name="connsiteX6" fmla="*/ 29370 w 690562"/>
                <a:gd name="connsiteY6" fmla="*/ 895167 h 935648"/>
                <a:gd name="connsiteX7" fmla="*/ 0 w 690562"/>
                <a:gd name="connsiteY7" fmla="*/ 865797 h 935648"/>
                <a:gd name="connsiteX8" fmla="*/ 0 w 690562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0081 w 669130"/>
                <a:gd name="connsiteY4" fmla="*/ 870560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6989 w 669130"/>
                <a:gd name="connsiteY6" fmla="*/ 902311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59606"/>
                <a:gd name="connsiteY0" fmla="*/ 100808 h 933267"/>
                <a:gd name="connsiteX1" fmla="*/ 29370 w 659606"/>
                <a:gd name="connsiteY1" fmla="*/ 71438 h 933267"/>
                <a:gd name="connsiteX2" fmla="*/ 625474 w 659606"/>
                <a:gd name="connsiteY2" fmla="*/ 0 h 933267"/>
                <a:gd name="connsiteX3" fmla="*/ 650080 w 659606"/>
                <a:gd name="connsiteY3" fmla="*/ 43658 h 933267"/>
                <a:gd name="connsiteX4" fmla="*/ 659606 w 659606"/>
                <a:gd name="connsiteY4" fmla="*/ 884847 h 933267"/>
                <a:gd name="connsiteX5" fmla="*/ 632617 w 659606"/>
                <a:gd name="connsiteY5" fmla="*/ 933267 h 933267"/>
                <a:gd name="connsiteX6" fmla="*/ 26989 w 659606"/>
                <a:gd name="connsiteY6" fmla="*/ 899930 h 933267"/>
                <a:gd name="connsiteX7" fmla="*/ 0 w 659606"/>
                <a:gd name="connsiteY7" fmla="*/ 863416 h 933267"/>
                <a:gd name="connsiteX8" fmla="*/ 0 w 659606"/>
                <a:gd name="connsiteY8" fmla="*/ 100808 h 933267"/>
                <a:gd name="connsiteX0" fmla="*/ 0 w 664368"/>
                <a:gd name="connsiteY0" fmla="*/ 100808 h 933267"/>
                <a:gd name="connsiteX1" fmla="*/ 29370 w 664368"/>
                <a:gd name="connsiteY1" fmla="*/ 71438 h 933267"/>
                <a:gd name="connsiteX2" fmla="*/ 625474 w 664368"/>
                <a:gd name="connsiteY2" fmla="*/ 0 h 933267"/>
                <a:gd name="connsiteX3" fmla="*/ 664368 w 664368"/>
                <a:gd name="connsiteY3" fmla="*/ 53183 h 933267"/>
                <a:gd name="connsiteX4" fmla="*/ 659606 w 664368"/>
                <a:gd name="connsiteY4" fmla="*/ 884847 h 933267"/>
                <a:gd name="connsiteX5" fmla="*/ 632617 w 664368"/>
                <a:gd name="connsiteY5" fmla="*/ 933267 h 933267"/>
                <a:gd name="connsiteX6" fmla="*/ 26989 w 664368"/>
                <a:gd name="connsiteY6" fmla="*/ 899930 h 933267"/>
                <a:gd name="connsiteX7" fmla="*/ 0 w 664368"/>
                <a:gd name="connsiteY7" fmla="*/ 863416 h 933267"/>
                <a:gd name="connsiteX8" fmla="*/ 0 w 664368"/>
                <a:gd name="connsiteY8" fmla="*/ 100808 h 933267"/>
                <a:gd name="connsiteX0" fmla="*/ 0 w 664368"/>
                <a:gd name="connsiteY0" fmla="*/ 102656 h 935115"/>
                <a:gd name="connsiteX1" fmla="*/ 29370 w 664368"/>
                <a:gd name="connsiteY1" fmla="*/ 73286 h 935115"/>
                <a:gd name="connsiteX2" fmla="*/ 625474 w 664368"/>
                <a:gd name="connsiteY2" fmla="*/ 1848 h 935115"/>
                <a:gd name="connsiteX3" fmla="*/ 664368 w 664368"/>
                <a:gd name="connsiteY3" fmla="*/ 55031 h 935115"/>
                <a:gd name="connsiteX4" fmla="*/ 659606 w 664368"/>
                <a:gd name="connsiteY4" fmla="*/ 886695 h 935115"/>
                <a:gd name="connsiteX5" fmla="*/ 632617 w 664368"/>
                <a:gd name="connsiteY5" fmla="*/ 935115 h 935115"/>
                <a:gd name="connsiteX6" fmla="*/ 26989 w 664368"/>
                <a:gd name="connsiteY6" fmla="*/ 901778 h 935115"/>
                <a:gd name="connsiteX7" fmla="*/ 0 w 664368"/>
                <a:gd name="connsiteY7" fmla="*/ 865264 h 935115"/>
                <a:gd name="connsiteX8" fmla="*/ 0 w 664368"/>
                <a:gd name="connsiteY8" fmla="*/ 102656 h 935115"/>
                <a:gd name="connsiteX0" fmla="*/ 0 w 664368"/>
                <a:gd name="connsiteY0" fmla="*/ 113215 h 945674"/>
                <a:gd name="connsiteX1" fmla="*/ 29370 w 664368"/>
                <a:gd name="connsiteY1" fmla="*/ 83845 h 945674"/>
                <a:gd name="connsiteX2" fmla="*/ 619608 w 664368"/>
                <a:gd name="connsiteY2" fmla="*/ 1558 h 945674"/>
                <a:gd name="connsiteX3" fmla="*/ 664368 w 664368"/>
                <a:gd name="connsiteY3" fmla="*/ 65590 h 945674"/>
                <a:gd name="connsiteX4" fmla="*/ 659606 w 664368"/>
                <a:gd name="connsiteY4" fmla="*/ 897254 h 945674"/>
                <a:gd name="connsiteX5" fmla="*/ 632617 w 664368"/>
                <a:gd name="connsiteY5" fmla="*/ 945674 h 945674"/>
                <a:gd name="connsiteX6" fmla="*/ 26989 w 664368"/>
                <a:gd name="connsiteY6" fmla="*/ 912337 h 945674"/>
                <a:gd name="connsiteX7" fmla="*/ 0 w 664368"/>
                <a:gd name="connsiteY7" fmla="*/ 875823 h 945674"/>
                <a:gd name="connsiteX8" fmla="*/ 0 w 664368"/>
                <a:gd name="connsiteY8" fmla="*/ 113215 h 945674"/>
                <a:gd name="connsiteX0" fmla="*/ 0 w 664368"/>
                <a:gd name="connsiteY0" fmla="*/ 113215 h 945674"/>
                <a:gd name="connsiteX1" fmla="*/ 29370 w 664368"/>
                <a:gd name="connsiteY1" fmla="*/ 83845 h 945674"/>
                <a:gd name="connsiteX2" fmla="*/ 619608 w 664368"/>
                <a:gd name="connsiteY2" fmla="*/ 1558 h 945674"/>
                <a:gd name="connsiteX3" fmla="*/ 664368 w 664368"/>
                <a:gd name="connsiteY3" fmla="*/ 65590 h 945674"/>
                <a:gd name="connsiteX4" fmla="*/ 659606 w 664368"/>
                <a:gd name="connsiteY4" fmla="*/ 897254 h 945674"/>
                <a:gd name="connsiteX5" fmla="*/ 632617 w 664368"/>
                <a:gd name="connsiteY5" fmla="*/ 945674 h 945674"/>
                <a:gd name="connsiteX6" fmla="*/ 26989 w 664368"/>
                <a:gd name="connsiteY6" fmla="*/ 912337 h 945674"/>
                <a:gd name="connsiteX7" fmla="*/ 0 w 664368"/>
                <a:gd name="connsiteY7" fmla="*/ 875823 h 945674"/>
                <a:gd name="connsiteX8" fmla="*/ 0 w 664368"/>
                <a:gd name="connsiteY8" fmla="*/ 113215 h 945674"/>
                <a:gd name="connsiteX0" fmla="*/ 0 w 671507"/>
                <a:gd name="connsiteY0" fmla="*/ 113215 h 945674"/>
                <a:gd name="connsiteX1" fmla="*/ 29370 w 671507"/>
                <a:gd name="connsiteY1" fmla="*/ 83845 h 945674"/>
                <a:gd name="connsiteX2" fmla="*/ 619608 w 671507"/>
                <a:gd name="connsiteY2" fmla="*/ 1558 h 945674"/>
                <a:gd name="connsiteX3" fmla="*/ 664368 w 671507"/>
                <a:gd name="connsiteY3" fmla="*/ 65590 h 945674"/>
                <a:gd name="connsiteX4" fmla="*/ 671338 w 671507"/>
                <a:gd name="connsiteY4" fmla="*/ 910815 h 945674"/>
                <a:gd name="connsiteX5" fmla="*/ 632617 w 671507"/>
                <a:gd name="connsiteY5" fmla="*/ 945674 h 945674"/>
                <a:gd name="connsiteX6" fmla="*/ 26989 w 671507"/>
                <a:gd name="connsiteY6" fmla="*/ 912337 h 945674"/>
                <a:gd name="connsiteX7" fmla="*/ 0 w 671507"/>
                <a:gd name="connsiteY7" fmla="*/ 875823 h 945674"/>
                <a:gd name="connsiteX8" fmla="*/ 0 w 671507"/>
                <a:gd name="connsiteY8" fmla="*/ 113215 h 945674"/>
                <a:gd name="connsiteX0" fmla="*/ 0 w 671507"/>
                <a:gd name="connsiteY0" fmla="*/ 113215 h 959234"/>
                <a:gd name="connsiteX1" fmla="*/ 29370 w 671507"/>
                <a:gd name="connsiteY1" fmla="*/ 83845 h 959234"/>
                <a:gd name="connsiteX2" fmla="*/ 619608 w 671507"/>
                <a:gd name="connsiteY2" fmla="*/ 1558 h 959234"/>
                <a:gd name="connsiteX3" fmla="*/ 664368 w 671507"/>
                <a:gd name="connsiteY3" fmla="*/ 65590 h 959234"/>
                <a:gd name="connsiteX4" fmla="*/ 671338 w 671507"/>
                <a:gd name="connsiteY4" fmla="*/ 910815 h 959234"/>
                <a:gd name="connsiteX5" fmla="*/ 632617 w 671507"/>
                <a:gd name="connsiteY5" fmla="*/ 959234 h 959234"/>
                <a:gd name="connsiteX6" fmla="*/ 26989 w 671507"/>
                <a:gd name="connsiteY6" fmla="*/ 912337 h 959234"/>
                <a:gd name="connsiteX7" fmla="*/ 0 w 671507"/>
                <a:gd name="connsiteY7" fmla="*/ 875823 h 959234"/>
                <a:gd name="connsiteX8" fmla="*/ 0 w 671507"/>
                <a:gd name="connsiteY8" fmla="*/ 113215 h 959234"/>
                <a:gd name="connsiteX0" fmla="*/ 0 w 671507"/>
                <a:gd name="connsiteY0" fmla="*/ 113215 h 959234"/>
                <a:gd name="connsiteX1" fmla="*/ 29370 w 671507"/>
                <a:gd name="connsiteY1" fmla="*/ 83845 h 959234"/>
                <a:gd name="connsiteX2" fmla="*/ 619608 w 671507"/>
                <a:gd name="connsiteY2" fmla="*/ 1558 h 959234"/>
                <a:gd name="connsiteX3" fmla="*/ 664368 w 671507"/>
                <a:gd name="connsiteY3" fmla="*/ 65590 h 959234"/>
                <a:gd name="connsiteX4" fmla="*/ 671338 w 671507"/>
                <a:gd name="connsiteY4" fmla="*/ 910815 h 959234"/>
                <a:gd name="connsiteX5" fmla="*/ 632617 w 671507"/>
                <a:gd name="connsiteY5" fmla="*/ 959234 h 959234"/>
                <a:gd name="connsiteX6" fmla="*/ 26989 w 671507"/>
                <a:gd name="connsiteY6" fmla="*/ 912337 h 959234"/>
                <a:gd name="connsiteX7" fmla="*/ 0 w 671507"/>
                <a:gd name="connsiteY7" fmla="*/ 875823 h 959234"/>
                <a:gd name="connsiteX8" fmla="*/ 0 w 671507"/>
                <a:gd name="connsiteY8" fmla="*/ 113215 h 959234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0815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6788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6788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1507" h="988167">
                  <a:moveTo>
                    <a:pt x="0" y="113215"/>
                  </a:moveTo>
                  <a:cubicBezTo>
                    <a:pt x="0" y="96994"/>
                    <a:pt x="13149" y="83845"/>
                    <a:pt x="29370" y="83845"/>
                  </a:cubicBezTo>
                  <a:cubicBezTo>
                    <a:pt x="138798" y="69558"/>
                    <a:pt x="458455" y="12473"/>
                    <a:pt x="619608" y="1558"/>
                  </a:cubicBezTo>
                  <a:cubicBezTo>
                    <a:pt x="652497" y="-10348"/>
                    <a:pt x="664368" y="49369"/>
                    <a:pt x="664368" y="65590"/>
                  </a:cubicBezTo>
                  <a:cubicBezTo>
                    <a:pt x="662781" y="342811"/>
                    <a:pt x="672925" y="635820"/>
                    <a:pt x="671338" y="913041"/>
                  </a:cubicBezTo>
                  <a:cubicBezTo>
                    <a:pt x="663099" y="960420"/>
                    <a:pt x="648838" y="988167"/>
                    <a:pt x="632617" y="988167"/>
                  </a:cubicBezTo>
                  <a:cubicBezTo>
                    <a:pt x="406023" y="966599"/>
                    <a:pt x="228865" y="940581"/>
                    <a:pt x="26989" y="916788"/>
                  </a:cubicBezTo>
                  <a:cubicBezTo>
                    <a:pt x="10768" y="916788"/>
                    <a:pt x="0" y="892044"/>
                    <a:pt x="0" y="875823"/>
                  </a:cubicBezTo>
                  <a:lnTo>
                    <a:pt x="0" y="113215"/>
                  </a:lnTo>
                  <a:close/>
                </a:path>
              </a:pathLst>
            </a:custGeom>
            <a:gradFill flip="none" rotWithShape="1">
              <a:gsLst>
                <a:gs pos="27000">
                  <a:srgbClr val="FF7711"/>
                </a:gs>
                <a:gs pos="59000">
                  <a:srgbClr val="FFAA01"/>
                </a:gs>
                <a:gs pos="100000">
                  <a:srgbClr val="FECE02"/>
                </a:gs>
                <a:gs pos="0">
                  <a:srgbClr val="C73E01"/>
                </a:gs>
                <a:gs pos="80000">
                  <a:srgbClr val="FFC000"/>
                </a:gs>
              </a:gsLst>
              <a:lin ang="1200000" scaled="0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圆角矩形 97"/>
            <p:cNvSpPr/>
            <p:nvPr/>
          </p:nvSpPr>
          <p:spPr>
            <a:xfrm>
              <a:off x="3529597" y="2715113"/>
              <a:ext cx="1277999" cy="1834785"/>
            </a:xfrm>
            <a:custGeom>
              <a:avLst/>
              <a:gdLst>
                <a:gd name="connsiteX0" fmla="*/ 0 w 690562"/>
                <a:gd name="connsiteY0" fmla="*/ 29370 h 821348"/>
                <a:gd name="connsiteX1" fmla="*/ 29370 w 690562"/>
                <a:gd name="connsiteY1" fmla="*/ 0 h 821348"/>
                <a:gd name="connsiteX2" fmla="*/ 661192 w 690562"/>
                <a:gd name="connsiteY2" fmla="*/ 0 h 821348"/>
                <a:gd name="connsiteX3" fmla="*/ 690562 w 690562"/>
                <a:gd name="connsiteY3" fmla="*/ 29370 h 821348"/>
                <a:gd name="connsiteX4" fmla="*/ 690562 w 690562"/>
                <a:gd name="connsiteY4" fmla="*/ 791978 h 821348"/>
                <a:gd name="connsiteX5" fmla="*/ 661192 w 690562"/>
                <a:gd name="connsiteY5" fmla="*/ 821348 h 821348"/>
                <a:gd name="connsiteX6" fmla="*/ 29370 w 690562"/>
                <a:gd name="connsiteY6" fmla="*/ 821348 h 821348"/>
                <a:gd name="connsiteX7" fmla="*/ 0 w 690562"/>
                <a:gd name="connsiteY7" fmla="*/ 791978 h 821348"/>
                <a:gd name="connsiteX8" fmla="*/ 0 w 690562"/>
                <a:gd name="connsiteY8" fmla="*/ 29370 h 821348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69130 w 690562"/>
                <a:gd name="connsiteY3" fmla="*/ 34132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103189 h 895167"/>
                <a:gd name="connsiteX1" fmla="*/ 29370 w 690562"/>
                <a:gd name="connsiteY1" fmla="*/ 73819 h 895167"/>
                <a:gd name="connsiteX2" fmla="*/ 625474 w 690562"/>
                <a:gd name="connsiteY2" fmla="*/ 0 h 895167"/>
                <a:gd name="connsiteX3" fmla="*/ 669130 w 690562"/>
                <a:gd name="connsiteY3" fmla="*/ 41276 h 895167"/>
                <a:gd name="connsiteX4" fmla="*/ 690562 w 690562"/>
                <a:gd name="connsiteY4" fmla="*/ 865797 h 895167"/>
                <a:gd name="connsiteX5" fmla="*/ 661192 w 690562"/>
                <a:gd name="connsiteY5" fmla="*/ 895167 h 895167"/>
                <a:gd name="connsiteX6" fmla="*/ 29370 w 690562"/>
                <a:gd name="connsiteY6" fmla="*/ 895167 h 895167"/>
                <a:gd name="connsiteX7" fmla="*/ 0 w 690562"/>
                <a:gd name="connsiteY7" fmla="*/ 865797 h 895167"/>
                <a:gd name="connsiteX8" fmla="*/ 0 w 690562"/>
                <a:gd name="connsiteY8" fmla="*/ 103189 h 895167"/>
                <a:gd name="connsiteX0" fmla="*/ 0 w 690562"/>
                <a:gd name="connsiteY0" fmla="*/ 103189 h 935648"/>
                <a:gd name="connsiteX1" fmla="*/ 29370 w 690562"/>
                <a:gd name="connsiteY1" fmla="*/ 73819 h 935648"/>
                <a:gd name="connsiteX2" fmla="*/ 625474 w 690562"/>
                <a:gd name="connsiteY2" fmla="*/ 0 h 935648"/>
                <a:gd name="connsiteX3" fmla="*/ 669130 w 690562"/>
                <a:gd name="connsiteY3" fmla="*/ 41276 h 935648"/>
                <a:gd name="connsiteX4" fmla="*/ 690562 w 690562"/>
                <a:gd name="connsiteY4" fmla="*/ 865797 h 935648"/>
                <a:gd name="connsiteX5" fmla="*/ 632617 w 690562"/>
                <a:gd name="connsiteY5" fmla="*/ 935648 h 935648"/>
                <a:gd name="connsiteX6" fmla="*/ 29370 w 690562"/>
                <a:gd name="connsiteY6" fmla="*/ 895167 h 935648"/>
                <a:gd name="connsiteX7" fmla="*/ 0 w 690562"/>
                <a:gd name="connsiteY7" fmla="*/ 865797 h 935648"/>
                <a:gd name="connsiteX8" fmla="*/ 0 w 690562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0081 w 669130"/>
                <a:gd name="connsiteY4" fmla="*/ 870560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6989 w 669130"/>
                <a:gd name="connsiteY6" fmla="*/ 902311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59606"/>
                <a:gd name="connsiteY0" fmla="*/ 100808 h 933267"/>
                <a:gd name="connsiteX1" fmla="*/ 29370 w 659606"/>
                <a:gd name="connsiteY1" fmla="*/ 71438 h 933267"/>
                <a:gd name="connsiteX2" fmla="*/ 625474 w 659606"/>
                <a:gd name="connsiteY2" fmla="*/ 0 h 933267"/>
                <a:gd name="connsiteX3" fmla="*/ 650080 w 659606"/>
                <a:gd name="connsiteY3" fmla="*/ 43658 h 933267"/>
                <a:gd name="connsiteX4" fmla="*/ 659606 w 659606"/>
                <a:gd name="connsiteY4" fmla="*/ 884847 h 933267"/>
                <a:gd name="connsiteX5" fmla="*/ 632617 w 659606"/>
                <a:gd name="connsiteY5" fmla="*/ 933267 h 933267"/>
                <a:gd name="connsiteX6" fmla="*/ 26989 w 659606"/>
                <a:gd name="connsiteY6" fmla="*/ 899930 h 933267"/>
                <a:gd name="connsiteX7" fmla="*/ 0 w 659606"/>
                <a:gd name="connsiteY7" fmla="*/ 863416 h 933267"/>
                <a:gd name="connsiteX8" fmla="*/ 0 w 659606"/>
                <a:gd name="connsiteY8" fmla="*/ 100808 h 933267"/>
                <a:gd name="connsiteX0" fmla="*/ 0 w 664368"/>
                <a:gd name="connsiteY0" fmla="*/ 100808 h 933267"/>
                <a:gd name="connsiteX1" fmla="*/ 29370 w 664368"/>
                <a:gd name="connsiteY1" fmla="*/ 71438 h 933267"/>
                <a:gd name="connsiteX2" fmla="*/ 625474 w 664368"/>
                <a:gd name="connsiteY2" fmla="*/ 0 h 933267"/>
                <a:gd name="connsiteX3" fmla="*/ 664368 w 664368"/>
                <a:gd name="connsiteY3" fmla="*/ 53183 h 933267"/>
                <a:gd name="connsiteX4" fmla="*/ 659606 w 664368"/>
                <a:gd name="connsiteY4" fmla="*/ 884847 h 933267"/>
                <a:gd name="connsiteX5" fmla="*/ 632617 w 664368"/>
                <a:gd name="connsiteY5" fmla="*/ 933267 h 933267"/>
                <a:gd name="connsiteX6" fmla="*/ 26989 w 664368"/>
                <a:gd name="connsiteY6" fmla="*/ 899930 h 933267"/>
                <a:gd name="connsiteX7" fmla="*/ 0 w 664368"/>
                <a:gd name="connsiteY7" fmla="*/ 863416 h 933267"/>
                <a:gd name="connsiteX8" fmla="*/ 0 w 664368"/>
                <a:gd name="connsiteY8" fmla="*/ 100808 h 933267"/>
                <a:gd name="connsiteX0" fmla="*/ 0 w 664368"/>
                <a:gd name="connsiteY0" fmla="*/ 102656 h 935115"/>
                <a:gd name="connsiteX1" fmla="*/ 29370 w 664368"/>
                <a:gd name="connsiteY1" fmla="*/ 73286 h 935115"/>
                <a:gd name="connsiteX2" fmla="*/ 625474 w 664368"/>
                <a:gd name="connsiteY2" fmla="*/ 1848 h 935115"/>
                <a:gd name="connsiteX3" fmla="*/ 664368 w 664368"/>
                <a:gd name="connsiteY3" fmla="*/ 55031 h 935115"/>
                <a:gd name="connsiteX4" fmla="*/ 659606 w 664368"/>
                <a:gd name="connsiteY4" fmla="*/ 886695 h 935115"/>
                <a:gd name="connsiteX5" fmla="*/ 632617 w 664368"/>
                <a:gd name="connsiteY5" fmla="*/ 935115 h 935115"/>
                <a:gd name="connsiteX6" fmla="*/ 26989 w 664368"/>
                <a:gd name="connsiteY6" fmla="*/ 901778 h 935115"/>
                <a:gd name="connsiteX7" fmla="*/ 0 w 664368"/>
                <a:gd name="connsiteY7" fmla="*/ 865264 h 935115"/>
                <a:gd name="connsiteX8" fmla="*/ 0 w 664368"/>
                <a:gd name="connsiteY8" fmla="*/ 102656 h 935115"/>
                <a:gd name="connsiteX0" fmla="*/ 0 w 664368"/>
                <a:gd name="connsiteY0" fmla="*/ 113215 h 945674"/>
                <a:gd name="connsiteX1" fmla="*/ 29370 w 664368"/>
                <a:gd name="connsiteY1" fmla="*/ 83845 h 945674"/>
                <a:gd name="connsiteX2" fmla="*/ 619608 w 664368"/>
                <a:gd name="connsiteY2" fmla="*/ 1558 h 945674"/>
                <a:gd name="connsiteX3" fmla="*/ 664368 w 664368"/>
                <a:gd name="connsiteY3" fmla="*/ 65590 h 945674"/>
                <a:gd name="connsiteX4" fmla="*/ 659606 w 664368"/>
                <a:gd name="connsiteY4" fmla="*/ 897254 h 945674"/>
                <a:gd name="connsiteX5" fmla="*/ 632617 w 664368"/>
                <a:gd name="connsiteY5" fmla="*/ 945674 h 945674"/>
                <a:gd name="connsiteX6" fmla="*/ 26989 w 664368"/>
                <a:gd name="connsiteY6" fmla="*/ 912337 h 945674"/>
                <a:gd name="connsiteX7" fmla="*/ 0 w 664368"/>
                <a:gd name="connsiteY7" fmla="*/ 875823 h 945674"/>
                <a:gd name="connsiteX8" fmla="*/ 0 w 664368"/>
                <a:gd name="connsiteY8" fmla="*/ 113215 h 945674"/>
                <a:gd name="connsiteX0" fmla="*/ 0 w 664368"/>
                <a:gd name="connsiteY0" fmla="*/ 113215 h 945674"/>
                <a:gd name="connsiteX1" fmla="*/ 29370 w 664368"/>
                <a:gd name="connsiteY1" fmla="*/ 83845 h 945674"/>
                <a:gd name="connsiteX2" fmla="*/ 619608 w 664368"/>
                <a:gd name="connsiteY2" fmla="*/ 1558 h 945674"/>
                <a:gd name="connsiteX3" fmla="*/ 664368 w 664368"/>
                <a:gd name="connsiteY3" fmla="*/ 65590 h 945674"/>
                <a:gd name="connsiteX4" fmla="*/ 659606 w 664368"/>
                <a:gd name="connsiteY4" fmla="*/ 897254 h 945674"/>
                <a:gd name="connsiteX5" fmla="*/ 632617 w 664368"/>
                <a:gd name="connsiteY5" fmla="*/ 945674 h 945674"/>
                <a:gd name="connsiteX6" fmla="*/ 26989 w 664368"/>
                <a:gd name="connsiteY6" fmla="*/ 912337 h 945674"/>
                <a:gd name="connsiteX7" fmla="*/ 0 w 664368"/>
                <a:gd name="connsiteY7" fmla="*/ 875823 h 945674"/>
                <a:gd name="connsiteX8" fmla="*/ 0 w 664368"/>
                <a:gd name="connsiteY8" fmla="*/ 113215 h 945674"/>
                <a:gd name="connsiteX0" fmla="*/ 0 w 671507"/>
                <a:gd name="connsiteY0" fmla="*/ 113215 h 945674"/>
                <a:gd name="connsiteX1" fmla="*/ 29370 w 671507"/>
                <a:gd name="connsiteY1" fmla="*/ 83845 h 945674"/>
                <a:gd name="connsiteX2" fmla="*/ 619608 w 671507"/>
                <a:gd name="connsiteY2" fmla="*/ 1558 h 945674"/>
                <a:gd name="connsiteX3" fmla="*/ 664368 w 671507"/>
                <a:gd name="connsiteY3" fmla="*/ 65590 h 945674"/>
                <a:gd name="connsiteX4" fmla="*/ 671338 w 671507"/>
                <a:gd name="connsiteY4" fmla="*/ 910815 h 945674"/>
                <a:gd name="connsiteX5" fmla="*/ 632617 w 671507"/>
                <a:gd name="connsiteY5" fmla="*/ 945674 h 945674"/>
                <a:gd name="connsiteX6" fmla="*/ 26989 w 671507"/>
                <a:gd name="connsiteY6" fmla="*/ 912337 h 945674"/>
                <a:gd name="connsiteX7" fmla="*/ 0 w 671507"/>
                <a:gd name="connsiteY7" fmla="*/ 875823 h 945674"/>
                <a:gd name="connsiteX8" fmla="*/ 0 w 671507"/>
                <a:gd name="connsiteY8" fmla="*/ 113215 h 945674"/>
                <a:gd name="connsiteX0" fmla="*/ 0 w 671507"/>
                <a:gd name="connsiteY0" fmla="*/ 113215 h 959234"/>
                <a:gd name="connsiteX1" fmla="*/ 29370 w 671507"/>
                <a:gd name="connsiteY1" fmla="*/ 83845 h 959234"/>
                <a:gd name="connsiteX2" fmla="*/ 619608 w 671507"/>
                <a:gd name="connsiteY2" fmla="*/ 1558 h 959234"/>
                <a:gd name="connsiteX3" fmla="*/ 664368 w 671507"/>
                <a:gd name="connsiteY3" fmla="*/ 65590 h 959234"/>
                <a:gd name="connsiteX4" fmla="*/ 671338 w 671507"/>
                <a:gd name="connsiteY4" fmla="*/ 910815 h 959234"/>
                <a:gd name="connsiteX5" fmla="*/ 632617 w 671507"/>
                <a:gd name="connsiteY5" fmla="*/ 959234 h 959234"/>
                <a:gd name="connsiteX6" fmla="*/ 26989 w 671507"/>
                <a:gd name="connsiteY6" fmla="*/ 912337 h 959234"/>
                <a:gd name="connsiteX7" fmla="*/ 0 w 671507"/>
                <a:gd name="connsiteY7" fmla="*/ 875823 h 959234"/>
                <a:gd name="connsiteX8" fmla="*/ 0 w 671507"/>
                <a:gd name="connsiteY8" fmla="*/ 113215 h 959234"/>
                <a:gd name="connsiteX0" fmla="*/ 0 w 671507"/>
                <a:gd name="connsiteY0" fmla="*/ 113215 h 959234"/>
                <a:gd name="connsiteX1" fmla="*/ 29370 w 671507"/>
                <a:gd name="connsiteY1" fmla="*/ 83845 h 959234"/>
                <a:gd name="connsiteX2" fmla="*/ 619608 w 671507"/>
                <a:gd name="connsiteY2" fmla="*/ 1558 h 959234"/>
                <a:gd name="connsiteX3" fmla="*/ 664368 w 671507"/>
                <a:gd name="connsiteY3" fmla="*/ 65590 h 959234"/>
                <a:gd name="connsiteX4" fmla="*/ 671338 w 671507"/>
                <a:gd name="connsiteY4" fmla="*/ 910815 h 959234"/>
                <a:gd name="connsiteX5" fmla="*/ 632617 w 671507"/>
                <a:gd name="connsiteY5" fmla="*/ 959234 h 959234"/>
                <a:gd name="connsiteX6" fmla="*/ 26989 w 671507"/>
                <a:gd name="connsiteY6" fmla="*/ 912337 h 959234"/>
                <a:gd name="connsiteX7" fmla="*/ 0 w 671507"/>
                <a:gd name="connsiteY7" fmla="*/ 875823 h 959234"/>
                <a:gd name="connsiteX8" fmla="*/ 0 w 671507"/>
                <a:gd name="connsiteY8" fmla="*/ 113215 h 959234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0815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6788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6788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71007 h 1045959"/>
                <a:gd name="connsiteX1" fmla="*/ 29370 w 671507"/>
                <a:gd name="connsiteY1" fmla="*/ 141637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26989 w 671507"/>
                <a:gd name="connsiteY6" fmla="*/ 974580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45959"/>
                <a:gd name="connsiteX1" fmla="*/ 52061 w 671507"/>
                <a:gd name="connsiteY1" fmla="*/ 110989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26989 w 671507"/>
                <a:gd name="connsiteY6" fmla="*/ 974580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45959"/>
                <a:gd name="connsiteX1" fmla="*/ 52061 w 671507"/>
                <a:gd name="connsiteY1" fmla="*/ 110989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26989 w 671507"/>
                <a:gd name="connsiteY6" fmla="*/ 974580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45959"/>
                <a:gd name="connsiteX1" fmla="*/ 52061 w 671507"/>
                <a:gd name="connsiteY1" fmla="*/ 110989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26989 w 671507"/>
                <a:gd name="connsiteY6" fmla="*/ 974580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45959"/>
                <a:gd name="connsiteX1" fmla="*/ 52061 w 671507"/>
                <a:gd name="connsiteY1" fmla="*/ 110989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34553 w 671507"/>
                <a:gd name="connsiteY6" fmla="*/ 1002442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76607"/>
                <a:gd name="connsiteX1" fmla="*/ 52061 w 671507"/>
                <a:gd name="connsiteY1" fmla="*/ 110989 h 1076607"/>
                <a:gd name="connsiteX2" fmla="*/ 649864 w 671507"/>
                <a:gd name="connsiteY2" fmla="*/ 840 h 1076607"/>
                <a:gd name="connsiteX3" fmla="*/ 664368 w 671507"/>
                <a:gd name="connsiteY3" fmla="*/ 123382 h 1076607"/>
                <a:gd name="connsiteX4" fmla="*/ 671338 w 671507"/>
                <a:gd name="connsiteY4" fmla="*/ 970833 h 1076607"/>
                <a:gd name="connsiteX5" fmla="*/ 630096 w 671507"/>
                <a:gd name="connsiteY5" fmla="*/ 1076607 h 1076607"/>
                <a:gd name="connsiteX6" fmla="*/ 34553 w 671507"/>
                <a:gd name="connsiteY6" fmla="*/ 1002442 h 1076607"/>
                <a:gd name="connsiteX7" fmla="*/ 0 w 671507"/>
                <a:gd name="connsiteY7" fmla="*/ 933615 h 1076607"/>
                <a:gd name="connsiteX8" fmla="*/ 0 w 671507"/>
                <a:gd name="connsiteY8" fmla="*/ 171007 h 1076607"/>
                <a:gd name="connsiteX0" fmla="*/ 0 w 676497"/>
                <a:gd name="connsiteY0" fmla="*/ 171007 h 1076607"/>
                <a:gd name="connsiteX1" fmla="*/ 52061 w 676497"/>
                <a:gd name="connsiteY1" fmla="*/ 110989 h 1076607"/>
                <a:gd name="connsiteX2" fmla="*/ 649864 w 676497"/>
                <a:gd name="connsiteY2" fmla="*/ 840 h 1076607"/>
                <a:gd name="connsiteX3" fmla="*/ 664368 w 676497"/>
                <a:gd name="connsiteY3" fmla="*/ 123382 h 1076607"/>
                <a:gd name="connsiteX4" fmla="*/ 676381 w 676497"/>
                <a:gd name="connsiteY4" fmla="*/ 998695 h 1076607"/>
                <a:gd name="connsiteX5" fmla="*/ 630096 w 676497"/>
                <a:gd name="connsiteY5" fmla="*/ 1076607 h 1076607"/>
                <a:gd name="connsiteX6" fmla="*/ 34553 w 676497"/>
                <a:gd name="connsiteY6" fmla="*/ 1002442 h 1076607"/>
                <a:gd name="connsiteX7" fmla="*/ 0 w 676497"/>
                <a:gd name="connsiteY7" fmla="*/ 933615 h 1076607"/>
                <a:gd name="connsiteX8" fmla="*/ 0 w 676497"/>
                <a:gd name="connsiteY8" fmla="*/ 171007 h 1076607"/>
                <a:gd name="connsiteX0" fmla="*/ 0 w 676497"/>
                <a:gd name="connsiteY0" fmla="*/ 171007 h 1076607"/>
                <a:gd name="connsiteX1" fmla="*/ 52061 w 676497"/>
                <a:gd name="connsiteY1" fmla="*/ 110989 h 1076607"/>
                <a:gd name="connsiteX2" fmla="*/ 649864 w 676497"/>
                <a:gd name="connsiteY2" fmla="*/ 840 h 1076607"/>
                <a:gd name="connsiteX3" fmla="*/ 664368 w 676497"/>
                <a:gd name="connsiteY3" fmla="*/ 123382 h 1076607"/>
                <a:gd name="connsiteX4" fmla="*/ 676381 w 676497"/>
                <a:gd name="connsiteY4" fmla="*/ 998695 h 1076607"/>
                <a:gd name="connsiteX5" fmla="*/ 630096 w 676497"/>
                <a:gd name="connsiteY5" fmla="*/ 1076607 h 1076607"/>
                <a:gd name="connsiteX6" fmla="*/ 34553 w 676497"/>
                <a:gd name="connsiteY6" fmla="*/ 1002442 h 1076607"/>
                <a:gd name="connsiteX7" fmla="*/ 0 w 676497"/>
                <a:gd name="connsiteY7" fmla="*/ 933615 h 1076607"/>
                <a:gd name="connsiteX8" fmla="*/ 0 w 676497"/>
                <a:gd name="connsiteY8" fmla="*/ 171007 h 1076607"/>
                <a:gd name="connsiteX0" fmla="*/ 0 w 676691"/>
                <a:gd name="connsiteY0" fmla="*/ 171007 h 1076607"/>
                <a:gd name="connsiteX1" fmla="*/ 52061 w 676691"/>
                <a:gd name="connsiteY1" fmla="*/ 110989 h 1076607"/>
                <a:gd name="connsiteX2" fmla="*/ 649864 w 676691"/>
                <a:gd name="connsiteY2" fmla="*/ 840 h 1076607"/>
                <a:gd name="connsiteX3" fmla="*/ 674453 w 676691"/>
                <a:gd name="connsiteY3" fmla="*/ 123382 h 1076607"/>
                <a:gd name="connsiteX4" fmla="*/ 676381 w 676691"/>
                <a:gd name="connsiteY4" fmla="*/ 998695 h 1076607"/>
                <a:gd name="connsiteX5" fmla="*/ 630096 w 676691"/>
                <a:gd name="connsiteY5" fmla="*/ 1076607 h 1076607"/>
                <a:gd name="connsiteX6" fmla="*/ 34553 w 676691"/>
                <a:gd name="connsiteY6" fmla="*/ 1002442 h 1076607"/>
                <a:gd name="connsiteX7" fmla="*/ 0 w 676691"/>
                <a:gd name="connsiteY7" fmla="*/ 933615 h 1076607"/>
                <a:gd name="connsiteX8" fmla="*/ 0 w 676691"/>
                <a:gd name="connsiteY8" fmla="*/ 171007 h 1076607"/>
                <a:gd name="connsiteX0" fmla="*/ 0 w 676691"/>
                <a:gd name="connsiteY0" fmla="*/ 168240 h 1073840"/>
                <a:gd name="connsiteX1" fmla="*/ 52061 w 676691"/>
                <a:gd name="connsiteY1" fmla="*/ 108222 h 1073840"/>
                <a:gd name="connsiteX2" fmla="*/ 639779 w 676691"/>
                <a:gd name="connsiteY2" fmla="*/ 860 h 1073840"/>
                <a:gd name="connsiteX3" fmla="*/ 674453 w 676691"/>
                <a:gd name="connsiteY3" fmla="*/ 120615 h 1073840"/>
                <a:gd name="connsiteX4" fmla="*/ 676381 w 676691"/>
                <a:gd name="connsiteY4" fmla="*/ 995928 h 1073840"/>
                <a:gd name="connsiteX5" fmla="*/ 630096 w 676691"/>
                <a:gd name="connsiteY5" fmla="*/ 1073840 h 1073840"/>
                <a:gd name="connsiteX6" fmla="*/ 34553 w 676691"/>
                <a:gd name="connsiteY6" fmla="*/ 999675 h 1073840"/>
                <a:gd name="connsiteX7" fmla="*/ 0 w 676691"/>
                <a:gd name="connsiteY7" fmla="*/ 930848 h 1073840"/>
                <a:gd name="connsiteX8" fmla="*/ 0 w 676691"/>
                <a:gd name="connsiteY8" fmla="*/ 168240 h 1073840"/>
                <a:gd name="connsiteX0" fmla="*/ 0 w 676691"/>
                <a:gd name="connsiteY0" fmla="*/ 168240 h 1073840"/>
                <a:gd name="connsiteX1" fmla="*/ 52061 w 676691"/>
                <a:gd name="connsiteY1" fmla="*/ 108222 h 1073840"/>
                <a:gd name="connsiteX2" fmla="*/ 639779 w 676691"/>
                <a:gd name="connsiteY2" fmla="*/ 860 h 1073840"/>
                <a:gd name="connsiteX3" fmla="*/ 674453 w 676691"/>
                <a:gd name="connsiteY3" fmla="*/ 120615 h 1073840"/>
                <a:gd name="connsiteX4" fmla="*/ 676381 w 676691"/>
                <a:gd name="connsiteY4" fmla="*/ 995928 h 1073840"/>
                <a:gd name="connsiteX5" fmla="*/ 630096 w 676691"/>
                <a:gd name="connsiteY5" fmla="*/ 1073840 h 1073840"/>
                <a:gd name="connsiteX6" fmla="*/ 34553 w 676691"/>
                <a:gd name="connsiteY6" fmla="*/ 999675 h 1073840"/>
                <a:gd name="connsiteX7" fmla="*/ 0 w 676691"/>
                <a:gd name="connsiteY7" fmla="*/ 930848 h 1073840"/>
                <a:gd name="connsiteX8" fmla="*/ 0 w 676691"/>
                <a:gd name="connsiteY8" fmla="*/ 168240 h 1073840"/>
                <a:gd name="connsiteX0" fmla="*/ 0 w 676691"/>
                <a:gd name="connsiteY0" fmla="*/ 168240 h 1073840"/>
                <a:gd name="connsiteX1" fmla="*/ 52061 w 676691"/>
                <a:gd name="connsiteY1" fmla="*/ 108222 h 1073840"/>
                <a:gd name="connsiteX2" fmla="*/ 639779 w 676691"/>
                <a:gd name="connsiteY2" fmla="*/ 860 h 1073840"/>
                <a:gd name="connsiteX3" fmla="*/ 674453 w 676691"/>
                <a:gd name="connsiteY3" fmla="*/ 120615 h 1073840"/>
                <a:gd name="connsiteX4" fmla="*/ 676381 w 676691"/>
                <a:gd name="connsiteY4" fmla="*/ 995928 h 1073840"/>
                <a:gd name="connsiteX5" fmla="*/ 630096 w 676691"/>
                <a:gd name="connsiteY5" fmla="*/ 1073840 h 1073840"/>
                <a:gd name="connsiteX6" fmla="*/ 34553 w 676691"/>
                <a:gd name="connsiteY6" fmla="*/ 999675 h 1073840"/>
                <a:gd name="connsiteX7" fmla="*/ 0 w 676691"/>
                <a:gd name="connsiteY7" fmla="*/ 930848 h 1073840"/>
                <a:gd name="connsiteX8" fmla="*/ 0 w 676691"/>
                <a:gd name="connsiteY8" fmla="*/ 168240 h 1073840"/>
                <a:gd name="connsiteX0" fmla="*/ 0 w 676691"/>
                <a:gd name="connsiteY0" fmla="*/ 167905 h 1073505"/>
                <a:gd name="connsiteX1" fmla="*/ 52061 w 676691"/>
                <a:gd name="connsiteY1" fmla="*/ 107887 h 1073505"/>
                <a:gd name="connsiteX2" fmla="*/ 639779 w 676691"/>
                <a:gd name="connsiteY2" fmla="*/ 525 h 1073505"/>
                <a:gd name="connsiteX3" fmla="*/ 674453 w 676691"/>
                <a:gd name="connsiteY3" fmla="*/ 120280 h 1073505"/>
                <a:gd name="connsiteX4" fmla="*/ 676381 w 676691"/>
                <a:gd name="connsiteY4" fmla="*/ 995593 h 1073505"/>
                <a:gd name="connsiteX5" fmla="*/ 630096 w 676691"/>
                <a:gd name="connsiteY5" fmla="*/ 1073505 h 1073505"/>
                <a:gd name="connsiteX6" fmla="*/ 34553 w 676691"/>
                <a:gd name="connsiteY6" fmla="*/ 999340 h 1073505"/>
                <a:gd name="connsiteX7" fmla="*/ 0 w 676691"/>
                <a:gd name="connsiteY7" fmla="*/ 930513 h 1073505"/>
                <a:gd name="connsiteX8" fmla="*/ 0 w 676691"/>
                <a:gd name="connsiteY8" fmla="*/ 167905 h 107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691" h="1073505">
                  <a:moveTo>
                    <a:pt x="0" y="167905"/>
                  </a:moveTo>
                  <a:cubicBezTo>
                    <a:pt x="0" y="151684"/>
                    <a:pt x="13148" y="116246"/>
                    <a:pt x="52061" y="107887"/>
                  </a:cubicBezTo>
                  <a:cubicBezTo>
                    <a:pt x="164010" y="76883"/>
                    <a:pt x="460977" y="8653"/>
                    <a:pt x="639779" y="525"/>
                  </a:cubicBezTo>
                  <a:cubicBezTo>
                    <a:pt x="682753" y="-8594"/>
                    <a:pt x="674453" y="104059"/>
                    <a:pt x="674453" y="120280"/>
                  </a:cubicBezTo>
                  <a:cubicBezTo>
                    <a:pt x="672866" y="397501"/>
                    <a:pt x="677968" y="718372"/>
                    <a:pt x="676381" y="995593"/>
                  </a:cubicBezTo>
                  <a:cubicBezTo>
                    <a:pt x="678227" y="1034614"/>
                    <a:pt x="646317" y="1073505"/>
                    <a:pt x="630096" y="1073505"/>
                  </a:cubicBezTo>
                  <a:cubicBezTo>
                    <a:pt x="403502" y="1051937"/>
                    <a:pt x="236429" y="1023133"/>
                    <a:pt x="34553" y="999340"/>
                  </a:cubicBezTo>
                  <a:cubicBezTo>
                    <a:pt x="18332" y="999340"/>
                    <a:pt x="0" y="946734"/>
                    <a:pt x="0" y="930513"/>
                  </a:cubicBezTo>
                  <a:lnTo>
                    <a:pt x="0" y="167905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119707"/>
                </a:gs>
                <a:gs pos="67000">
                  <a:srgbClr val="8AD53F"/>
                </a:gs>
                <a:gs pos="100000">
                  <a:srgbClr val="BCEB6F"/>
                </a:gs>
              </a:gsLst>
              <a:lin ang="0" scaled="1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圆角矩形 97"/>
            <p:cNvSpPr/>
            <p:nvPr/>
          </p:nvSpPr>
          <p:spPr>
            <a:xfrm>
              <a:off x="4995402" y="2447111"/>
              <a:ext cx="2626998" cy="2308943"/>
            </a:xfrm>
            <a:custGeom>
              <a:avLst/>
              <a:gdLst>
                <a:gd name="connsiteX0" fmla="*/ 0 w 690562"/>
                <a:gd name="connsiteY0" fmla="*/ 29370 h 821348"/>
                <a:gd name="connsiteX1" fmla="*/ 29370 w 690562"/>
                <a:gd name="connsiteY1" fmla="*/ 0 h 821348"/>
                <a:gd name="connsiteX2" fmla="*/ 661192 w 690562"/>
                <a:gd name="connsiteY2" fmla="*/ 0 h 821348"/>
                <a:gd name="connsiteX3" fmla="*/ 690562 w 690562"/>
                <a:gd name="connsiteY3" fmla="*/ 29370 h 821348"/>
                <a:gd name="connsiteX4" fmla="*/ 690562 w 690562"/>
                <a:gd name="connsiteY4" fmla="*/ 791978 h 821348"/>
                <a:gd name="connsiteX5" fmla="*/ 661192 w 690562"/>
                <a:gd name="connsiteY5" fmla="*/ 821348 h 821348"/>
                <a:gd name="connsiteX6" fmla="*/ 29370 w 690562"/>
                <a:gd name="connsiteY6" fmla="*/ 821348 h 821348"/>
                <a:gd name="connsiteX7" fmla="*/ 0 w 690562"/>
                <a:gd name="connsiteY7" fmla="*/ 791978 h 821348"/>
                <a:gd name="connsiteX8" fmla="*/ 0 w 690562"/>
                <a:gd name="connsiteY8" fmla="*/ 29370 h 821348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69130 w 690562"/>
                <a:gd name="connsiteY3" fmla="*/ 34132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103189 h 895167"/>
                <a:gd name="connsiteX1" fmla="*/ 29370 w 690562"/>
                <a:gd name="connsiteY1" fmla="*/ 73819 h 895167"/>
                <a:gd name="connsiteX2" fmla="*/ 625474 w 690562"/>
                <a:gd name="connsiteY2" fmla="*/ 0 h 895167"/>
                <a:gd name="connsiteX3" fmla="*/ 669130 w 690562"/>
                <a:gd name="connsiteY3" fmla="*/ 41276 h 895167"/>
                <a:gd name="connsiteX4" fmla="*/ 690562 w 690562"/>
                <a:gd name="connsiteY4" fmla="*/ 865797 h 895167"/>
                <a:gd name="connsiteX5" fmla="*/ 661192 w 690562"/>
                <a:gd name="connsiteY5" fmla="*/ 895167 h 895167"/>
                <a:gd name="connsiteX6" fmla="*/ 29370 w 690562"/>
                <a:gd name="connsiteY6" fmla="*/ 895167 h 895167"/>
                <a:gd name="connsiteX7" fmla="*/ 0 w 690562"/>
                <a:gd name="connsiteY7" fmla="*/ 865797 h 895167"/>
                <a:gd name="connsiteX8" fmla="*/ 0 w 690562"/>
                <a:gd name="connsiteY8" fmla="*/ 103189 h 895167"/>
                <a:gd name="connsiteX0" fmla="*/ 0 w 690562"/>
                <a:gd name="connsiteY0" fmla="*/ 103189 h 935648"/>
                <a:gd name="connsiteX1" fmla="*/ 29370 w 690562"/>
                <a:gd name="connsiteY1" fmla="*/ 73819 h 935648"/>
                <a:gd name="connsiteX2" fmla="*/ 625474 w 690562"/>
                <a:gd name="connsiteY2" fmla="*/ 0 h 935648"/>
                <a:gd name="connsiteX3" fmla="*/ 669130 w 690562"/>
                <a:gd name="connsiteY3" fmla="*/ 41276 h 935648"/>
                <a:gd name="connsiteX4" fmla="*/ 690562 w 690562"/>
                <a:gd name="connsiteY4" fmla="*/ 865797 h 935648"/>
                <a:gd name="connsiteX5" fmla="*/ 632617 w 690562"/>
                <a:gd name="connsiteY5" fmla="*/ 935648 h 935648"/>
                <a:gd name="connsiteX6" fmla="*/ 29370 w 690562"/>
                <a:gd name="connsiteY6" fmla="*/ 895167 h 935648"/>
                <a:gd name="connsiteX7" fmla="*/ 0 w 690562"/>
                <a:gd name="connsiteY7" fmla="*/ 865797 h 935648"/>
                <a:gd name="connsiteX8" fmla="*/ 0 w 690562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0081 w 669130"/>
                <a:gd name="connsiteY4" fmla="*/ 870560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6989 w 669130"/>
                <a:gd name="connsiteY6" fmla="*/ 902311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59606"/>
                <a:gd name="connsiteY0" fmla="*/ 100808 h 933267"/>
                <a:gd name="connsiteX1" fmla="*/ 29370 w 659606"/>
                <a:gd name="connsiteY1" fmla="*/ 71438 h 933267"/>
                <a:gd name="connsiteX2" fmla="*/ 625474 w 659606"/>
                <a:gd name="connsiteY2" fmla="*/ 0 h 933267"/>
                <a:gd name="connsiteX3" fmla="*/ 650080 w 659606"/>
                <a:gd name="connsiteY3" fmla="*/ 43658 h 933267"/>
                <a:gd name="connsiteX4" fmla="*/ 659606 w 659606"/>
                <a:gd name="connsiteY4" fmla="*/ 884847 h 933267"/>
                <a:gd name="connsiteX5" fmla="*/ 632617 w 659606"/>
                <a:gd name="connsiteY5" fmla="*/ 933267 h 933267"/>
                <a:gd name="connsiteX6" fmla="*/ 26989 w 659606"/>
                <a:gd name="connsiteY6" fmla="*/ 899930 h 933267"/>
                <a:gd name="connsiteX7" fmla="*/ 0 w 659606"/>
                <a:gd name="connsiteY7" fmla="*/ 863416 h 933267"/>
                <a:gd name="connsiteX8" fmla="*/ 0 w 659606"/>
                <a:gd name="connsiteY8" fmla="*/ 100808 h 933267"/>
                <a:gd name="connsiteX0" fmla="*/ 0 w 664368"/>
                <a:gd name="connsiteY0" fmla="*/ 100808 h 933267"/>
                <a:gd name="connsiteX1" fmla="*/ 29370 w 664368"/>
                <a:gd name="connsiteY1" fmla="*/ 71438 h 933267"/>
                <a:gd name="connsiteX2" fmla="*/ 625474 w 664368"/>
                <a:gd name="connsiteY2" fmla="*/ 0 h 933267"/>
                <a:gd name="connsiteX3" fmla="*/ 664368 w 664368"/>
                <a:gd name="connsiteY3" fmla="*/ 53183 h 933267"/>
                <a:gd name="connsiteX4" fmla="*/ 659606 w 664368"/>
                <a:gd name="connsiteY4" fmla="*/ 884847 h 933267"/>
                <a:gd name="connsiteX5" fmla="*/ 632617 w 664368"/>
                <a:gd name="connsiteY5" fmla="*/ 933267 h 933267"/>
                <a:gd name="connsiteX6" fmla="*/ 26989 w 664368"/>
                <a:gd name="connsiteY6" fmla="*/ 899930 h 933267"/>
                <a:gd name="connsiteX7" fmla="*/ 0 w 664368"/>
                <a:gd name="connsiteY7" fmla="*/ 863416 h 933267"/>
                <a:gd name="connsiteX8" fmla="*/ 0 w 664368"/>
                <a:gd name="connsiteY8" fmla="*/ 100808 h 933267"/>
                <a:gd name="connsiteX0" fmla="*/ 0 w 664368"/>
                <a:gd name="connsiteY0" fmla="*/ 102656 h 935115"/>
                <a:gd name="connsiteX1" fmla="*/ 29370 w 664368"/>
                <a:gd name="connsiteY1" fmla="*/ 73286 h 935115"/>
                <a:gd name="connsiteX2" fmla="*/ 625474 w 664368"/>
                <a:gd name="connsiteY2" fmla="*/ 1848 h 935115"/>
                <a:gd name="connsiteX3" fmla="*/ 664368 w 664368"/>
                <a:gd name="connsiteY3" fmla="*/ 55031 h 935115"/>
                <a:gd name="connsiteX4" fmla="*/ 659606 w 664368"/>
                <a:gd name="connsiteY4" fmla="*/ 886695 h 935115"/>
                <a:gd name="connsiteX5" fmla="*/ 632617 w 664368"/>
                <a:gd name="connsiteY5" fmla="*/ 935115 h 935115"/>
                <a:gd name="connsiteX6" fmla="*/ 26989 w 664368"/>
                <a:gd name="connsiteY6" fmla="*/ 901778 h 935115"/>
                <a:gd name="connsiteX7" fmla="*/ 0 w 664368"/>
                <a:gd name="connsiteY7" fmla="*/ 865264 h 935115"/>
                <a:gd name="connsiteX8" fmla="*/ 0 w 664368"/>
                <a:gd name="connsiteY8" fmla="*/ 102656 h 935115"/>
                <a:gd name="connsiteX0" fmla="*/ 0 w 664368"/>
                <a:gd name="connsiteY0" fmla="*/ 113215 h 945674"/>
                <a:gd name="connsiteX1" fmla="*/ 29370 w 664368"/>
                <a:gd name="connsiteY1" fmla="*/ 83845 h 945674"/>
                <a:gd name="connsiteX2" fmla="*/ 619608 w 664368"/>
                <a:gd name="connsiteY2" fmla="*/ 1558 h 945674"/>
                <a:gd name="connsiteX3" fmla="*/ 664368 w 664368"/>
                <a:gd name="connsiteY3" fmla="*/ 65590 h 945674"/>
                <a:gd name="connsiteX4" fmla="*/ 659606 w 664368"/>
                <a:gd name="connsiteY4" fmla="*/ 897254 h 945674"/>
                <a:gd name="connsiteX5" fmla="*/ 632617 w 664368"/>
                <a:gd name="connsiteY5" fmla="*/ 945674 h 945674"/>
                <a:gd name="connsiteX6" fmla="*/ 26989 w 664368"/>
                <a:gd name="connsiteY6" fmla="*/ 912337 h 945674"/>
                <a:gd name="connsiteX7" fmla="*/ 0 w 664368"/>
                <a:gd name="connsiteY7" fmla="*/ 875823 h 945674"/>
                <a:gd name="connsiteX8" fmla="*/ 0 w 664368"/>
                <a:gd name="connsiteY8" fmla="*/ 113215 h 945674"/>
                <a:gd name="connsiteX0" fmla="*/ 0 w 664368"/>
                <a:gd name="connsiteY0" fmla="*/ 113215 h 945674"/>
                <a:gd name="connsiteX1" fmla="*/ 29370 w 664368"/>
                <a:gd name="connsiteY1" fmla="*/ 83845 h 945674"/>
                <a:gd name="connsiteX2" fmla="*/ 619608 w 664368"/>
                <a:gd name="connsiteY2" fmla="*/ 1558 h 945674"/>
                <a:gd name="connsiteX3" fmla="*/ 664368 w 664368"/>
                <a:gd name="connsiteY3" fmla="*/ 65590 h 945674"/>
                <a:gd name="connsiteX4" fmla="*/ 659606 w 664368"/>
                <a:gd name="connsiteY4" fmla="*/ 897254 h 945674"/>
                <a:gd name="connsiteX5" fmla="*/ 632617 w 664368"/>
                <a:gd name="connsiteY5" fmla="*/ 945674 h 945674"/>
                <a:gd name="connsiteX6" fmla="*/ 26989 w 664368"/>
                <a:gd name="connsiteY6" fmla="*/ 912337 h 945674"/>
                <a:gd name="connsiteX7" fmla="*/ 0 w 664368"/>
                <a:gd name="connsiteY7" fmla="*/ 875823 h 945674"/>
                <a:gd name="connsiteX8" fmla="*/ 0 w 664368"/>
                <a:gd name="connsiteY8" fmla="*/ 113215 h 945674"/>
                <a:gd name="connsiteX0" fmla="*/ 0 w 671507"/>
                <a:gd name="connsiteY0" fmla="*/ 113215 h 945674"/>
                <a:gd name="connsiteX1" fmla="*/ 29370 w 671507"/>
                <a:gd name="connsiteY1" fmla="*/ 83845 h 945674"/>
                <a:gd name="connsiteX2" fmla="*/ 619608 w 671507"/>
                <a:gd name="connsiteY2" fmla="*/ 1558 h 945674"/>
                <a:gd name="connsiteX3" fmla="*/ 664368 w 671507"/>
                <a:gd name="connsiteY3" fmla="*/ 65590 h 945674"/>
                <a:gd name="connsiteX4" fmla="*/ 671338 w 671507"/>
                <a:gd name="connsiteY4" fmla="*/ 910815 h 945674"/>
                <a:gd name="connsiteX5" fmla="*/ 632617 w 671507"/>
                <a:gd name="connsiteY5" fmla="*/ 945674 h 945674"/>
                <a:gd name="connsiteX6" fmla="*/ 26989 w 671507"/>
                <a:gd name="connsiteY6" fmla="*/ 912337 h 945674"/>
                <a:gd name="connsiteX7" fmla="*/ 0 w 671507"/>
                <a:gd name="connsiteY7" fmla="*/ 875823 h 945674"/>
                <a:gd name="connsiteX8" fmla="*/ 0 w 671507"/>
                <a:gd name="connsiteY8" fmla="*/ 113215 h 945674"/>
                <a:gd name="connsiteX0" fmla="*/ 0 w 671507"/>
                <a:gd name="connsiteY0" fmla="*/ 113215 h 959234"/>
                <a:gd name="connsiteX1" fmla="*/ 29370 w 671507"/>
                <a:gd name="connsiteY1" fmla="*/ 83845 h 959234"/>
                <a:gd name="connsiteX2" fmla="*/ 619608 w 671507"/>
                <a:gd name="connsiteY2" fmla="*/ 1558 h 959234"/>
                <a:gd name="connsiteX3" fmla="*/ 664368 w 671507"/>
                <a:gd name="connsiteY3" fmla="*/ 65590 h 959234"/>
                <a:gd name="connsiteX4" fmla="*/ 671338 w 671507"/>
                <a:gd name="connsiteY4" fmla="*/ 910815 h 959234"/>
                <a:gd name="connsiteX5" fmla="*/ 632617 w 671507"/>
                <a:gd name="connsiteY5" fmla="*/ 959234 h 959234"/>
                <a:gd name="connsiteX6" fmla="*/ 26989 w 671507"/>
                <a:gd name="connsiteY6" fmla="*/ 912337 h 959234"/>
                <a:gd name="connsiteX7" fmla="*/ 0 w 671507"/>
                <a:gd name="connsiteY7" fmla="*/ 875823 h 959234"/>
                <a:gd name="connsiteX8" fmla="*/ 0 w 671507"/>
                <a:gd name="connsiteY8" fmla="*/ 113215 h 959234"/>
                <a:gd name="connsiteX0" fmla="*/ 0 w 671507"/>
                <a:gd name="connsiteY0" fmla="*/ 113215 h 959234"/>
                <a:gd name="connsiteX1" fmla="*/ 29370 w 671507"/>
                <a:gd name="connsiteY1" fmla="*/ 83845 h 959234"/>
                <a:gd name="connsiteX2" fmla="*/ 619608 w 671507"/>
                <a:gd name="connsiteY2" fmla="*/ 1558 h 959234"/>
                <a:gd name="connsiteX3" fmla="*/ 664368 w 671507"/>
                <a:gd name="connsiteY3" fmla="*/ 65590 h 959234"/>
                <a:gd name="connsiteX4" fmla="*/ 671338 w 671507"/>
                <a:gd name="connsiteY4" fmla="*/ 910815 h 959234"/>
                <a:gd name="connsiteX5" fmla="*/ 632617 w 671507"/>
                <a:gd name="connsiteY5" fmla="*/ 959234 h 959234"/>
                <a:gd name="connsiteX6" fmla="*/ 26989 w 671507"/>
                <a:gd name="connsiteY6" fmla="*/ 912337 h 959234"/>
                <a:gd name="connsiteX7" fmla="*/ 0 w 671507"/>
                <a:gd name="connsiteY7" fmla="*/ 875823 h 959234"/>
                <a:gd name="connsiteX8" fmla="*/ 0 w 671507"/>
                <a:gd name="connsiteY8" fmla="*/ 113215 h 959234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0815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6788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6788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71007 h 1045959"/>
                <a:gd name="connsiteX1" fmla="*/ 29370 w 671507"/>
                <a:gd name="connsiteY1" fmla="*/ 141637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26989 w 671507"/>
                <a:gd name="connsiteY6" fmla="*/ 974580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45959"/>
                <a:gd name="connsiteX1" fmla="*/ 52061 w 671507"/>
                <a:gd name="connsiteY1" fmla="*/ 110989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26989 w 671507"/>
                <a:gd name="connsiteY6" fmla="*/ 974580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45959"/>
                <a:gd name="connsiteX1" fmla="*/ 52061 w 671507"/>
                <a:gd name="connsiteY1" fmla="*/ 110989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26989 w 671507"/>
                <a:gd name="connsiteY6" fmla="*/ 974580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45959"/>
                <a:gd name="connsiteX1" fmla="*/ 52061 w 671507"/>
                <a:gd name="connsiteY1" fmla="*/ 110989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26989 w 671507"/>
                <a:gd name="connsiteY6" fmla="*/ 974580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45959"/>
                <a:gd name="connsiteX1" fmla="*/ 52061 w 671507"/>
                <a:gd name="connsiteY1" fmla="*/ 110989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34553 w 671507"/>
                <a:gd name="connsiteY6" fmla="*/ 1002442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76607"/>
                <a:gd name="connsiteX1" fmla="*/ 52061 w 671507"/>
                <a:gd name="connsiteY1" fmla="*/ 110989 h 1076607"/>
                <a:gd name="connsiteX2" fmla="*/ 649864 w 671507"/>
                <a:gd name="connsiteY2" fmla="*/ 840 h 1076607"/>
                <a:gd name="connsiteX3" fmla="*/ 664368 w 671507"/>
                <a:gd name="connsiteY3" fmla="*/ 123382 h 1076607"/>
                <a:gd name="connsiteX4" fmla="*/ 671338 w 671507"/>
                <a:gd name="connsiteY4" fmla="*/ 970833 h 1076607"/>
                <a:gd name="connsiteX5" fmla="*/ 630096 w 671507"/>
                <a:gd name="connsiteY5" fmla="*/ 1076607 h 1076607"/>
                <a:gd name="connsiteX6" fmla="*/ 34553 w 671507"/>
                <a:gd name="connsiteY6" fmla="*/ 1002442 h 1076607"/>
                <a:gd name="connsiteX7" fmla="*/ 0 w 671507"/>
                <a:gd name="connsiteY7" fmla="*/ 933615 h 1076607"/>
                <a:gd name="connsiteX8" fmla="*/ 0 w 671507"/>
                <a:gd name="connsiteY8" fmla="*/ 171007 h 1076607"/>
                <a:gd name="connsiteX0" fmla="*/ 0 w 676497"/>
                <a:gd name="connsiteY0" fmla="*/ 171007 h 1076607"/>
                <a:gd name="connsiteX1" fmla="*/ 52061 w 676497"/>
                <a:gd name="connsiteY1" fmla="*/ 110989 h 1076607"/>
                <a:gd name="connsiteX2" fmla="*/ 649864 w 676497"/>
                <a:gd name="connsiteY2" fmla="*/ 840 h 1076607"/>
                <a:gd name="connsiteX3" fmla="*/ 664368 w 676497"/>
                <a:gd name="connsiteY3" fmla="*/ 123382 h 1076607"/>
                <a:gd name="connsiteX4" fmla="*/ 676381 w 676497"/>
                <a:gd name="connsiteY4" fmla="*/ 998695 h 1076607"/>
                <a:gd name="connsiteX5" fmla="*/ 630096 w 676497"/>
                <a:gd name="connsiteY5" fmla="*/ 1076607 h 1076607"/>
                <a:gd name="connsiteX6" fmla="*/ 34553 w 676497"/>
                <a:gd name="connsiteY6" fmla="*/ 1002442 h 1076607"/>
                <a:gd name="connsiteX7" fmla="*/ 0 w 676497"/>
                <a:gd name="connsiteY7" fmla="*/ 933615 h 1076607"/>
                <a:gd name="connsiteX8" fmla="*/ 0 w 676497"/>
                <a:gd name="connsiteY8" fmla="*/ 171007 h 1076607"/>
                <a:gd name="connsiteX0" fmla="*/ 0 w 676497"/>
                <a:gd name="connsiteY0" fmla="*/ 171007 h 1076607"/>
                <a:gd name="connsiteX1" fmla="*/ 52061 w 676497"/>
                <a:gd name="connsiteY1" fmla="*/ 110989 h 1076607"/>
                <a:gd name="connsiteX2" fmla="*/ 649864 w 676497"/>
                <a:gd name="connsiteY2" fmla="*/ 840 h 1076607"/>
                <a:gd name="connsiteX3" fmla="*/ 664368 w 676497"/>
                <a:gd name="connsiteY3" fmla="*/ 123382 h 1076607"/>
                <a:gd name="connsiteX4" fmla="*/ 676381 w 676497"/>
                <a:gd name="connsiteY4" fmla="*/ 998695 h 1076607"/>
                <a:gd name="connsiteX5" fmla="*/ 630096 w 676497"/>
                <a:gd name="connsiteY5" fmla="*/ 1076607 h 1076607"/>
                <a:gd name="connsiteX6" fmla="*/ 34553 w 676497"/>
                <a:gd name="connsiteY6" fmla="*/ 1002442 h 1076607"/>
                <a:gd name="connsiteX7" fmla="*/ 0 w 676497"/>
                <a:gd name="connsiteY7" fmla="*/ 933615 h 1076607"/>
                <a:gd name="connsiteX8" fmla="*/ 0 w 676497"/>
                <a:gd name="connsiteY8" fmla="*/ 171007 h 1076607"/>
                <a:gd name="connsiteX0" fmla="*/ 0 w 676691"/>
                <a:gd name="connsiteY0" fmla="*/ 171007 h 1076607"/>
                <a:gd name="connsiteX1" fmla="*/ 52061 w 676691"/>
                <a:gd name="connsiteY1" fmla="*/ 110989 h 1076607"/>
                <a:gd name="connsiteX2" fmla="*/ 649864 w 676691"/>
                <a:gd name="connsiteY2" fmla="*/ 840 h 1076607"/>
                <a:gd name="connsiteX3" fmla="*/ 674453 w 676691"/>
                <a:gd name="connsiteY3" fmla="*/ 123382 h 1076607"/>
                <a:gd name="connsiteX4" fmla="*/ 676381 w 676691"/>
                <a:gd name="connsiteY4" fmla="*/ 998695 h 1076607"/>
                <a:gd name="connsiteX5" fmla="*/ 630096 w 676691"/>
                <a:gd name="connsiteY5" fmla="*/ 1076607 h 1076607"/>
                <a:gd name="connsiteX6" fmla="*/ 34553 w 676691"/>
                <a:gd name="connsiteY6" fmla="*/ 1002442 h 1076607"/>
                <a:gd name="connsiteX7" fmla="*/ 0 w 676691"/>
                <a:gd name="connsiteY7" fmla="*/ 933615 h 1076607"/>
                <a:gd name="connsiteX8" fmla="*/ 0 w 676691"/>
                <a:gd name="connsiteY8" fmla="*/ 171007 h 1076607"/>
                <a:gd name="connsiteX0" fmla="*/ 0 w 676691"/>
                <a:gd name="connsiteY0" fmla="*/ 168240 h 1073840"/>
                <a:gd name="connsiteX1" fmla="*/ 52061 w 676691"/>
                <a:gd name="connsiteY1" fmla="*/ 108222 h 1073840"/>
                <a:gd name="connsiteX2" fmla="*/ 639779 w 676691"/>
                <a:gd name="connsiteY2" fmla="*/ 860 h 1073840"/>
                <a:gd name="connsiteX3" fmla="*/ 674453 w 676691"/>
                <a:gd name="connsiteY3" fmla="*/ 120615 h 1073840"/>
                <a:gd name="connsiteX4" fmla="*/ 676381 w 676691"/>
                <a:gd name="connsiteY4" fmla="*/ 995928 h 1073840"/>
                <a:gd name="connsiteX5" fmla="*/ 630096 w 676691"/>
                <a:gd name="connsiteY5" fmla="*/ 1073840 h 1073840"/>
                <a:gd name="connsiteX6" fmla="*/ 34553 w 676691"/>
                <a:gd name="connsiteY6" fmla="*/ 999675 h 1073840"/>
                <a:gd name="connsiteX7" fmla="*/ 0 w 676691"/>
                <a:gd name="connsiteY7" fmla="*/ 930848 h 1073840"/>
                <a:gd name="connsiteX8" fmla="*/ 0 w 676691"/>
                <a:gd name="connsiteY8" fmla="*/ 168240 h 1073840"/>
                <a:gd name="connsiteX0" fmla="*/ 0 w 676691"/>
                <a:gd name="connsiteY0" fmla="*/ 168240 h 1073840"/>
                <a:gd name="connsiteX1" fmla="*/ 52061 w 676691"/>
                <a:gd name="connsiteY1" fmla="*/ 108222 h 1073840"/>
                <a:gd name="connsiteX2" fmla="*/ 639779 w 676691"/>
                <a:gd name="connsiteY2" fmla="*/ 860 h 1073840"/>
                <a:gd name="connsiteX3" fmla="*/ 674453 w 676691"/>
                <a:gd name="connsiteY3" fmla="*/ 120615 h 1073840"/>
                <a:gd name="connsiteX4" fmla="*/ 676381 w 676691"/>
                <a:gd name="connsiteY4" fmla="*/ 995928 h 1073840"/>
                <a:gd name="connsiteX5" fmla="*/ 630096 w 676691"/>
                <a:gd name="connsiteY5" fmla="*/ 1073840 h 1073840"/>
                <a:gd name="connsiteX6" fmla="*/ 34553 w 676691"/>
                <a:gd name="connsiteY6" fmla="*/ 999675 h 1073840"/>
                <a:gd name="connsiteX7" fmla="*/ 0 w 676691"/>
                <a:gd name="connsiteY7" fmla="*/ 930848 h 1073840"/>
                <a:gd name="connsiteX8" fmla="*/ 0 w 676691"/>
                <a:gd name="connsiteY8" fmla="*/ 168240 h 1073840"/>
                <a:gd name="connsiteX0" fmla="*/ 0 w 676691"/>
                <a:gd name="connsiteY0" fmla="*/ 168240 h 1073840"/>
                <a:gd name="connsiteX1" fmla="*/ 52061 w 676691"/>
                <a:gd name="connsiteY1" fmla="*/ 108222 h 1073840"/>
                <a:gd name="connsiteX2" fmla="*/ 639779 w 676691"/>
                <a:gd name="connsiteY2" fmla="*/ 860 h 1073840"/>
                <a:gd name="connsiteX3" fmla="*/ 674453 w 676691"/>
                <a:gd name="connsiteY3" fmla="*/ 120615 h 1073840"/>
                <a:gd name="connsiteX4" fmla="*/ 676381 w 676691"/>
                <a:gd name="connsiteY4" fmla="*/ 995928 h 1073840"/>
                <a:gd name="connsiteX5" fmla="*/ 630096 w 676691"/>
                <a:gd name="connsiteY5" fmla="*/ 1073840 h 1073840"/>
                <a:gd name="connsiteX6" fmla="*/ 34553 w 676691"/>
                <a:gd name="connsiteY6" fmla="*/ 999675 h 1073840"/>
                <a:gd name="connsiteX7" fmla="*/ 0 w 676691"/>
                <a:gd name="connsiteY7" fmla="*/ 930848 h 1073840"/>
                <a:gd name="connsiteX8" fmla="*/ 0 w 676691"/>
                <a:gd name="connsiteY8" fmla="*/ 168240 h 1073840"/>
                <a:gd name="connsiteX0" fmla="*/ 0 w 676691"/>
                <a:gd name="connsiteY0" fmla="*/ 167905 h 1073505"/>
                <a:gd name="connsiteX1" fmla="*/ 52061 w 676691"/>
                <a:gd name="connsiteY1" fmla="*/ 107887 h 1073505"/>
                <a:gd name="connsiteX2" fmla="*/ 639779 w 676691"/>
                <a:gd name="connsiteY2" fmla="*/ 525 h 1073505"/>
                <a:gd name="connsiteX3" fmla="*/ 674453 w 676691"/>
                <a:gd name="connsiteY3" fmla="*/ 120280 h 1073505"/>
                <a:gd name="connsiteX4" fmla="*/ 676381 w 676691"/>
                <a:gd name="connsiteY4" fmla="*/ 995593 h 1073505"/>
                <a:gd name="connsiteX5" fmla="*/ 630096 w 676691"/>
                <a:gd name="connsiteY5" fmla="*/ 1073505 h 1073505"/>
                <a:gd name="connsiteX6" fmla="*/ 34553 w 676691"/>
                <a:gd name="connsiteY6" fmla="*/ 999340 h 1073505"/>
                <a:gd name="connsiteX7" fmla="*/ 0 w 676691"/>
                <a:gd name="connsiteY7" fmla="*/ 930513 h 1073505"/>
                <a:gd name="connsiteX8" fmla="*/ 0 w 676691"/>
                <a:gd name="connsiteY8" fmla="*/ 167905 h 1073505"/>
                <a:gd name="connsiteX0" fmla="*/ 0 w 676691"/>
                <a:gd name="connsiteY0" fmla="*/ 167905 h 1073505"/>
                <a:gd name="connsiteX1" fmla="*/ 46173 w 676691"/>
                <a:gd name="connsiteY1" fmla="*/ 97258 h 1073505"/>
                <a:gd name="connsiteX2" fmla="*/ 639779 w 676691"/>
                <a:gd name="connsiteY2" fmla="*/ 525 h 1073505"/>
                <a:gd name="connsiteX3" fmla="*/ 674453 w 676691"/>
                <a:gd name="connsiteY3" fmla="*/ 120280 h 1073505"/>
                <a:gd name="connsiteX4" fmla="*/ 676381 w 676691"/>
                <a:gd name="connsiteY4" fmla="*/ 995593 h 1073505"/>
                <a:gd name="connsiteX5" fmla="*/ 630096 w 676691"/>
                <a:gd name="connsiteY5" fmla="*/ 1073505 h 1073505"/>
                <a:gd name="connsiteX6" fmla="*/ 34553 w 676691"/>
                <a:gd name="connsiteY6" fmla="*/ 999340 h 1073505"/>
                <a:gd name="connsiteX7" fmla="*/ 0 w 676691"/>
                <a:gd name="connsiteY7" fmla="*/ 930513 h 1073505"/>
                <a:gd name="connsiteX8" fmla="*/ 0 w 676691"/>
                <a:gd name="connsiteY8" fmla="*/ 167905 h 1073505"/>
                <a:gd name="connsiteX0" fmla="*/ 0 w 676691"/>
                <a:gd name="connsiteY0" fmla="*/ 167905 h 1073505"/>
                <a:gd name="connsiteX1" fmla="*/ 46173 w 676691"/>
                <a:gd name="connsiteY1" fmla="*/ 97258 h 1073505"/>
                <a:gd name="connsiteX2" fmla="*/ 639779 w 676691"/>
                <a:gd name="connsiteY2" fmla="*/ 525 h 1073505"/>
                <a:gd name="connsiteX3" fmla="*/ 674453 w 676691"/>
                <a:gd name="connsiteY3" fmla="*/ 120280 h 1073505"/>
                <a:gd name="connsiteX4" fmla="*/ 676381 w 676691"/>
                <a:gd name="connsiteY4" fmla="*/ 995593 h 1073505"/>
                <a:gd name="connsiteX5" fmla="*/ 630096 w 676691"/>
                <a:gd name="connsiteY5" fmla="*/ 1073505 h 1073505"/>
                <a:gd name="connsiteX6" fmla="*/ 34553 w 676691"/>
                <a:gd name="connsiteY6" fmla="*/ 999340 h 1073505"/>
                <a:gd name="connsiteX7" fmla="*/ 0 w 676691"/>
                <a:gd name="connsiteY7" fmla="*/ 930513 h 1073505"/>
                <a:gd name="connsiteX8" fmla="*/ 0 w 676691"/>
                <a:gd name="connsiteY8" fmla="*/ 167905 h 107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691" h="1073505">
                  <a:moveTo>
                    <a:pt x="0" y="167905"/>
                  </a:moveTo>
                  <a:cubicBezTo>
                    <a:pt x="0" y="151684"/>
                    <a:pt x="7260" y="105617"/>
                    <a:pt x="46173" y="97258"/>
                  </a:cubicBezTo>
                  <a:cubicBezTo>
                    <a:pt x="162047" y="83969"/>
                    <a:pt x="460977" y="8653"/>
                    <a:pt x="639779" y="525"/>
                  </a:cubicBezTo>
                  <a:cubicBezTo>
                    <a:pt x="682753" y="-8594"/>
                    <a:pt x="674453" y="104059"/>
                    <a:pt x="674453" y="120280"/>
                  </a:cubicBezTo>
                  <a:cubicBezTo>
                    <a:pt x="672866" y="397501"/>
                    <a:pt x="677968" y="718372"/>
                    <a:pt x="676381" y="995593"/>
                  </a:cubicBezTo>
                  <a:cubicBezTo>
                    <a:pt x="678227" y="1034614"/>
                    <a:pt x="646317" y="1073505"/>
                    <a:pt x="630096" y="1073505"/>
                  </a:cubicBezTo>
                  <a:cubicBezTo>
                    <a:pt x="403502" y="1051937"/>
                    <a:pt x="236429" y="1023133"/>
                    <a:pt x="34553" y="999340"/>
                  </a:cubicBezTo>
                  <a:cubicBezTo>
                    <a:pt x="18332" y="999340"/>
                    <a:pt x="0" y="946734"/>
                    <a:pt x="0" y="930513"/>
                  </a:cubicBezTo>
                  <a:lnTo>
                    <a:pt x="0" y="16790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3" name="TextBox 29"/>
          <p:cNvSpPr txBox="1">
            <a:spLocks noChangeArrowheads="1"/>
          </p:cNvSpPr>
          <p:nvPr/>
        </p:nvSpPr>
        <p:spPr bwMode="auto">
          <a:xfrm flipH="1">
            <a:off x="-82550" y="3033713"/>
            <a:ext cx="11096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Arial Rounded MT Bold"/>
                <a:ea typeface="微软雅黑"/>
                <a:cs typeface="微软雅黑"/>
              </a:rPr>
              <a:t>HR</a:t>
            </a:r>
            <a:r>
              <a:rPr lang="zh-CN" altLang="en-US" sz="1600" b="1" dirty="0" smtClean="0">
                <a:solidFill>
                  <a:schemeClr val="bg1"/>
                </a:solidFill>
                <a:latin typeface="Arial Rounded MT Bold"/>
                <a:ea typeface="微软雅黑"/>
                <a:cs typeface="微软雅黑"/>
              </a:rPr>
              <a:t>面试</a:t>
            </a:r>
            <a:endParaRPr lang="zh-CN" altLang="en-US" sz="1600" b="1" dirty="0">
              <a:solidFill>
                <a:schemeClr val="bg1"/>
              </a:solidFill>
              <a:latin typeface="Arial Rounded MT Bold"/>
              <a:ea typeface="微软雅黑"/>
              <a:cs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600239">
            <a:off x="323850" y="4913313"/>
            <a:ext cx="7200900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kern="0" dirty="0" smtClean="0">
                <a:latin typeface="Arial Rounded MT Bold" pitchFamily="34" charset="0"/>
              </a:rPr>
              <a:t>让</a:t>
            </a:r>
            <a:r>
              <a:rPr lang="en-US" altLang="zh-CN" sz="4000" kern="0" dirty="0" smtClean="0">
                <a:latin typeface="Arial Rounded MT Bold" pitchFamily="34" charset="0"/>
              </a:rPr>
              <a:t>HR</a:t>
            </a:r>
            <a:r>
              <a:rPr lang="zh-CN" altLang="en-US" sz="4000" kern="0" dirty="0" smtClean="0">
                <a:latin typeface="Arial Rounded MT Bold" pitchFamily="34" charset="0"/>
              </a:rPr>
              <a:t>欣赏你</a:t>
            </a:r>
            <a:endParaRPr lang="zh-CN" altLang="en-US" sz="4000" kern="0" dirty="0">
              <a:latin typeface="Arial Rounded MT Bold" pitchFamily="34" charset="0"/>
            </a:endParaRPr>
          </a:p>
        </p:txBody>
      </p:sp>
      <p:sp>
        <p:nvSpPr>
          <p:cNvPr id="15" name="TextBox 31"/>
          <p:cNvSpPr txBox="1">
            <a:spLocks noChangeArrowheads="1"/>
          </p:cNvSpPr>
          <p:nvPr/>
        </p:nvSpPr>
        <p:spPr bwMode="auto">
          <a:xfrm flipH="1">
            <a:off x="971550" y="2565400"/>
            <a:ext cx="1109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Arial Rounded MT Bold"/>
                <a:ea typeface="微软雅黑"/>
                <a:cs typeface="微软雅黑"/>
              </a:rPr>
              <a:t>基础提问</a:t>
            </a:r>
            <a:endParaRPr lang="zh-CN" altLang="en-US" sz="1400" b="1" dirty="0">
              <a:solidFill>
                <a:schemeClr val="bg1"/>
              </a:solidFill>
              <a:latin typeface="Arial Rounded MT Bold"/>
              <a:ea typeface="微软雅黑"/>
              <a:cs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2825" y="3175000"/>
            <a:ext cx="113188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求职意向确认</a:t>
            </a:r>
            <a:endParaRPr lang="en-US" altLang="zh-CN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TextBox 33"/>
          <p:cNvSpPr txBox="1">
            <a:spLocks noChangeArrowheads="1"/>
          </p:cNvSpPr>
          <p:nvPr/>
        </p:nvSpPr>
        <p:spPr bwMode="auto">
          <a:xfrm flipH="1">
            <a:off x="2124075" y="2420938"/>
            <a:ext cx="11096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Arial Rounded MT Bold"/>
                <a:ea typeface="微软雅黑"/>
                <a:cs typeface="微软雅黑"/>
              </a:rPr>
              <a:t>对照简历的提问</a:t>
            </a:r>
            <a:endParaRPr lang="zh-CN" altLang="en-US" sz="1400" b="1" dirty="0">
              <a:solidFill>
                <a:schemeClr val="bg1"/>
              </a:solidFill>
              <a:latin typeface="Arial Rounded MT Bold"/>
              <a:ea typeface="微软雅黑"/>
              <a:cs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68538" y="3122613"/>
            <a:ext cx="10541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工作经历、沟通表达</a:t>
            </a:r>
            <a:endParaRPr lang="en-US" altLang="zh-CN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 flipH="1">
            <a:off x="3348038" y="2349500"/>
            <a:ext cx="16557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Arial Rounded MT Bold"/>
                <a:ea typeface="微软雅黑"/>
                <a:cs typeface="微软雅黑"/>
              </a:rPr>
              <a:t>其他提问</a:t>
            </a:r>
            <a:endParaRPr lang="zh-CN" altLang="en-US" b="1" dirty="0">
              <a:solidFill>
                <a:schemeClr val="bg1"/>
              </a:solidFill>
              <a:latin typeface="Arial Rounded MT Bold"/>
              <a:ea typeface="微软雅黑"/>
              <a:cs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84563" y="2979738"/>
            <a:ext cx="15922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基本情况</a:t>
            </a:r>
            <a:endParaRPr lang="en-US" altLang="zh-CN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1" name="直接连接符 37"/>
          <p:cNvCxnSpPr>
            <a:cxnSpLocks noChangeShapeType="1"/>
          </p:cNvCxnSpPr>
          <p:nvPr/>
        </p:nvCxnSpPr>
        <p:spPr bwMode="auto">
          <a:xfrm>
            <a:off x="1116013" y="3108325"/>
            <a:ext cx="863600" cy="14288"/>
          </a:xfrm>
          <a:prstGeom prst="line">
            <a:avLst/>
          </a:prstGeom>
          <a:noFill/>
          <a:ln w="9525" algn="ctr">
            <a:solidFill>
              <a:srgbClr val="FFFFFF"/>
            </a:solidFill>
            <a:round/>
            <a:headEnd type="oval" w="med" len="med"/>
            <a:tailEnd type="oval" w="med" len="med"/>
          </a:ln>
        </p:spPr>
      </p:cxnSp>
      <p:cxnSp>
        <p:nvCxnSpPr>
          <p:cNvPr id="22" name="直接连接符 38"/>
          <p:cNvCxnSpPr>
            <a:cxnSpLocks noChangeShapeType="1"/>
          </p:cNvCxnSpPr>
          <p:nvPr/>
        </p:nvCxnSpPr>
        <p:spPr bwMode="auto">
          <a:xfrm>
            <a:off x="2274888" y="3027363"/>
            <a:ext cx="863600" cy="12700"/>
          </a:xfrm>
          <a:prstGeom prst="line">
            <a:avLst/>
          </a:prstGeom>
          <a:noFill/>
          <a:ln w="9525" algn="ctr">
            <a:solidFill>
              <a:srgbClr val="FFFFFF"/>
            </a:solidFill>
            <a:round/>
            <a:headEnd type="oval" w="med" len="med"/>
            <a:tailEnd type="oval" w="med" len="med"/>
          </a:ln>
        </p:spPr>
      </p:cxnSp>
      <p:cxnSp>
        <p:nvCxnSpPr>
          <p:cNvPr id="23" name="直接连接符 39"/>
          <p:cNvCxnSpPr>
            <a:cxnSpLocks noChangeShapeType="1"/>
          </p:cNvCxnSpPr>
          <p:nvPr/>
        </p:nvCxnSpPr>
        <p:spPr bwMode="auto">
          <a:xfrm>
            <a:off x="3521075" y="2825750"/>
            <a:ext cx="1411288" cy="14288"/>
          </a:xfrm>
          <a:prstGeom prst="line">
            <a:avLst/>
          </a:prstGeom>
          <a:noFill/>
          <a:ln w="9525" algn="ctr">
            <a:solidFill>
              <a:srgbClr val="FFFFFF"/>
            </a:solidFill>
            <a:round/>
            <a:headEnd type="oval" w="med" len="med"/>
            <a:tailEnd type="oval" w="med" len="med"/>
          </a:ln>
        </p:spPr>
      </p:cxnSp>
      <p:sp>
        <p:nvSpPr>
          <p:cNvPr id="24" name="TextBox 40"/>
          <p:cNvSpPr txBox="1">
            <a:spLocks noChangeArrowheads="1"/>
          </p:cNvSpPr>
          <p:nvPr/>
        </p:nvSpPr>
        <p:spPr bwMode="auto">
          <a:xfrm flipH="1">
            <a:off x="5724525" y="1979613"/>
            <a:ext cx="16557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Arial Rounded MT Bold"/>
                <a:ea typeface="微软雅黑"/>
                <a:cs typeface="微软雅黑"/>
              </a:rPr>
              <a:t>FTF</a:t>
            </a:r>
            <a:r>
              <a:rPr lang="zh-CN" altLang="en-US" b="1" dirty="0" smtClean="0">
                <a:solidFill>
                  <a:schemeClr val="bg1"/>
                </a:solidFill>
                <a:latin typeface="Arial Rounded MT Bold"/>
                <a:ea typeface="微软雅黑"/>
                <a:cs typeface="微软雅黑"/>
              </a:rPr>
              <a:t>面试</a:t>
            </a:r>
            <a:endParaRPr lang="zh-CN" altLang="en-US" b="1" dirty="0">
              <a:solidFill>
                <a:schemeClr val="bg1"/>
              </a:solidFill>
              <a:latin typeface="Arial Rounded MT Bold"/>
              <a:ea typeface="微软雅黑"/>
              <a:cs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1500" y="2565400"/>
            <a:ext cx="29591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胜任素质</a:t>
            </a:r>
            <a:endParaRPr lang="en-US" altLang="zh-CN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6" name="直接连接符 42"/>
          <p:cNvCxnSpPr>
            <a:cxnSpLocks noChangeShapeType="1"/>
          </p:cNvCxnSpPr>
          <p:nvPr/>
        </p:nvCxnSpPr>
        <p:spPr bwMode="auto">
          <a:xfrm>
            <a:off x="5699125" y="2479675"/>
            <a:ext cx="2830513" cy="12700"/>
          </a:xfrm>
          <a:prstGeom prst="line">
            <a:avLst/>
          </a:prstGeom>
          <a:noFill/>
          <a:ln w="9525" algn="ctr">
            <a:solidFill>
              <a:srgbClr val="FFFFFF"/>
            </a:solidFill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东方网力科技股份有限公司 </a:t>
            </a:r>
            <a:r>
              <a:rPr lang="en-US" altLang="zh-CN" smtClean="0">
                <a:latin typeface="MS Gothic" pitchFamily="49" charset="-128"/>
                <a:ea typeface="MS Gothic" pitchFamily="49" charset="-128"/>
                <a:cs typeface="Verdana" pitchFamily="34" charset="0"/>
              </a:rPr>
              <a:t>Copyright©2014</a:t>
            </a:r>
            <a:endParaRPr lang="zh-CN" altLang="en-US" dirty="0">
              <a:latin typeface="MS Gothic" pitchFamily="49" charset="-128"/>
              <a:ea typeface="MS Gothic" pitchFamily="49" charset="-128"/>
              <a:cs typeface="Verdan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ADFB-E277-44BB-9F89-6C6CC0FDF0FD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460059">
            <a:off x="1865286" y="1844675"/>
            <a:ext cx="1871663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115999">
            <a:off x="4530699" y="1933575"/>
            <a:ext cx="1871662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8174" y="2420938"/>
            <a:ext cx="1743075" cy="271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2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973880">
            <a:off x="1166786" y="3036888"/>
            <a:ext cx="1743075" cy="271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2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895487">
            <a:off x="5702274" y="3038475"/>
            <a:ext cx="1743075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27"/>
          <p:cNvCxnSpPr>
            <a:cxnSpLocks noChangeShapeType="1"/>
          </p:cNvCxnSpPr>
          <p:nvPr/>
        </p:nvCxnSpPr>
        <p:spPr bwMode="auto">
          <a:xfrm>
            <a:off x="3090836" y="4221163"/>
            <a:ext cx="804863" cy="2636837"/>
          </a:xfrm>
          <a:prstGeom prst="line">
            <a:avLst/>
          </a:prstGeom>
          <a:noFill/>
          <a:ln w="9525" algn="ctr">
            <a:solidFill>
              <a:srgbClr val="BFBFBF"/>
            </a:solidFill>
            <a:round/>
            <a:headEnd/>
            <a:tailEnd/>
          </a:ln>
        </p:spPr>
      </p:cxnSp>
      <p:cxnSp>
        <p:nvCxnSpPr>
          <p:cNvPr id="12" name="直接连接符 28"/>
          <p:cNvCxnSpPr>
            <a:cxnSpLocks noChangeShapeType="1"/>
          </p:cNvCxnSpPr>
          <p:nvPr/>
        </p:nvCxnSpPr>
        <p:spPr bwMode="auto">
          <a:xfrm flipH="1">
            <a:off x="4818036" y="5445125"/>
            <a:ext cx="936625" cy="1412875"/>
          </a:xfrm>
          <a:prstGeom prst="line">
            <a:avLst/>
          </a:prstGeom>
          <a:noFill/>
          <a:ln w="19050" algn="ctr">
            <a:solidFill>
              <a:srgbClr val="BFBFBF"/>
            </a:solidFill>
            <a:round/>
            <a:headEnd/>
            <a:tailEnd/>
          </a:ln>
        </p:spPr>
      </p:cxnSp>
      <p:cxnSp>
        <p:nvCxnSpPr>
          <p:cNvPr id="13" name="直接连接符 29"/>
          <p:cNvCxnSpPr>
            <a:cxnSpLocks noChangeShapeType="1"/>
          </p:cNvCxnSpPr>
          <p:nvPr/>
        </p:nvCxnSpPr>
        <p:spPr bwMode="auto">
          <a:xfrm flipH="1">
            <a:off x="4530699" y="4379913"/>
            <a:ext cx="590550" cy="2478087"/>
          </a:xfrm>
          <a:prstGeom prst="line">
            <a:avLst/>
          </a:prstGeom>
          <a:noFill/>
          <a:ln w="9525" algn="ctr">
            <a:solidFill>
              <a:srgbClr val="BFBFBF"/>
            </a:solidFill>
            <a:round/>
            <a:headEnd/>
            <a:tailEnd/>
          </a:ln>
        </p:spPr>
      </p:cxnSp>
      <p:cxnSp>
        <p:nvCxnSpPr>
          <p:cNvPr id="14" name="直接连接符 30"/>
          <p:cNvCxnSpPr>
            <a:cxnSpLocks noChangeShapeType="1"/>
          </p:cNvCxnSpPr>
          <p:nvPr/>
        </p:nvCxnSpPr>
        <p:spPr bwMode="auto">
          <a:xfrm>
            <a:off x="4178274" y="5133975"/>
            <a:ext cx="71437" cy="1724025"/>
          </a:xfrm>
          <a:prstGeom prst="line">
            <a:avLst/>
          </a:prstGeom>
          <a:noFill/>
          <a:ln w="9525" algn="ctr">
            <a:solidFill>
              <a:srgbClr val="BFBFBF"/>
            </a:solidFill>
            <a:round/>
            <a:headEnd/>
            <a:tailEnd/>
          </a:ln>
        </p:spPr>
      </p:cxnSp>
      <p:cxnSp>
        <p:nvCxnSpPr>
          <p:cNvPr id="15" name="直接连接符 31"/>
          <p:cNvCxnSpPr>
            <a:cxnSpLocks noChangeShapeType="1"/>
          </p:cNvCxnSpPr>
          <p:nvPr/>
        </p:nvCxnSpPr>
        <p:spPr bwMode="auto">
          <a:xfrm>
            <a:off x="2657449" y="5538788"/>
            <a:ext cx="936625" cy="1319212"/>
          </a:xfrm>
          <a:prstGeom prst="line">
            <a:avLst/>
          </a:prstGeom>
          <a:noFill/>
          <a:ln w="9525" algn="ctr">
            <a:solidFill>
              <a:srgbClr val="BFBFBF"/>
            </a:solidFill>
            <a:round/>
            <a:headEnd/>
            <a:tailEnd/>
          </a:ln>
        </p:spPr>
      </p:cxnSp>
      <p:sp>
        <p:nvSpPr>
          <p:cNvPr id="16" name="TextBox 32"/>
          <p:cNvSpPr txBox="1">
            <a:spLocks noChangeArrowheads="1"/>
          </p:cNvSpPr>
          <p:nvPr/>
        </p:nvSpPr>
        <p:spPr bwMode="auto">
          <a:xfrm rot="19488393" flipH="1">
            <a:off x="1185547" y="3944272"/>
            <a:ext cx="1284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4A452A"/>
                </a:solidFill>
                <a:latin typeface="Arial Rounded MT Bold"/>
                <a:ea typeface="微软雅黑"/>
                <a:cs typeface="微软雅黑"/>
              </a:rPr>
              <a:t>做好准备</a:t>
            </a:r>
            <a:endParaRPr lang="zh-CN" altLang="en-US" sz="2000" b="1" dirty="0">
              <a:solidFill>
                <a:srgbClr val="4A452A"/>
              </a:solidFill>
              <a:latin typeface="Arial Rounded MT Bold"/>
              <a:ea typeface="微软雅黑"/>
              <a:cs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9514047">
            <a:off x="1435074" y="4358580"/>
            <a:ext cx="14144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 smtClean="0">
                <a:solidFill>
                  <a:srgbClr val="EEECE1">
                    <a:lumMod val="25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en-US" altLang="zh-CN" sz="1400" kern="0" dirty="0">
              <a:solidFill>
                <a:srgbClr val="EEECE1">
                  <a:lumMod val="25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786" y="704850"/>
            <a:ext cx="7556500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 Rounded MT Bold" pitchFamily="34" charset="0"/>
              </a:rPr>
              <a:t>让</a:t>
            </a:r>
            <a:r>
              <a:rPr lang="en-US" altLang="zh-CN" sz="40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 Rounded MT Bold" pitchFamily="34" charset="0"/>
              </a:rPr>
              <a:t>HR</a:t>
            </a:r>
            <a:r>
              <a:rPr lang="zh-CN" altLang="en-US" sz="40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 Rounded MT Bold" pitchFamily="34" charset="0"/>
              </a:rPr>
              <a:t>帮你谈薪</a:t>
            </a:r>
            <a:endParaRPr lang="zh-CN" altLang="en-US" sz="40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 Rounded MT Bold" pitchFamily="34" charset="0"/>
            </a:endParaRPr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 flipH="1">
            <a:off x="3590899" y="3073052"/>
            <a:ext cx="1284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4A452A"/>
                </a:solidFill>
                <a:latin typeface="Arial Rounded MT Bold"/>
                <a:ea typeface="微软雅黑"/>
                <a:cs typeface="微软雅黑"/>
              </a:rPr>
              <a:t>善用概数</a:t>
            </a:r>
            <a:endParaRPr lang="zh-CN" altLang="en-US" sz="2000" b="1" dirty="0">
              <a:solidFill>
                <a:srgbClr val="4A452A"/>
              </a:solidFill>
              <a:latin typeface="Arial Rounded MT Bold"/>
              <a:ea typeface="微软雅黑"/>
              <a:cs typeface="微软雅黑"/>
            </a:endParaRPr>
          </a:p>
        </p:txBody>
      </p:sp>
      <p:sp>
        <p:nvSpPr>
          <p:cNvPr id="21" name="TextBox 37"/>
          <p:cNvSpPr txBox="1">
            <a:spLocks noChangeArrowheads="1"/>
          </p:cNvSpPr>
          <p:nvPr/>
        </p:nvSpPr>
        <p:spPr bwMode="auto">
          <a:xfrm rot="2394846" flipH="1">
            <a:off x="6195641" y="3860995"/>
            <a:ext cx="1284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4A452A"/>
                </a:solidFill>
                <a:latin typeface="Arial Rounded MT Bold"/>
                <a:ea typeface="微软雅黑"/>
                <a:cs typeface="微软雅黑"/>
              </a:rPr>
              <a:t>适可而止</a:t>
            </a:r>
            <a:endParaRPr lang="zh-CN" altLang="en-US" sz="2000" b="1" dirty="0">
              <a:solidFill>
                <a:srgbClr val="4A452A"/>
              </a:solidFill>
              <a:latin typeface="Arial Rounded MT Bold"/>
              <a:ea typeface="微软雅黑"/>
              <a:cs typeface="微软雅黑"/>
            </a:endParaRPr>
          </a:p>
        </p:txBody>
      </p:sp>
      <p:sp>
        <p:nvSpPr>
          <p:cNvPr id="23" name="TextBox 39"/>
          <p:cNvSpPr txBox="1">
            <a:spLocks noChangeArrowheads="1"/>
          </p:cNvSpPr>
          <p:nvPr/>
        </p:nvSpPr>
        <p:spPr bwMode="auto">
          <a:xfrm rot="20421045" flipH="1">
            <a:off x="2141850" y="2708275"/>
            <a:ext cx="1284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4A452A"/>
                </a:solidFill>
                <a:latin typeface="Arial Rounded MT Bold"/>
                <a:ea typeface="微软雅黑"/>
                <a:cs typeface="微软雅黑"/>
              </a:rPr>
              <a:t>谈薪时机</a:t>
            </a:r>
            <a:endParaRPr lang="zh-CN" altLang="en-US" sz="2000" b="1" dirty="0">
              <a:solidFill>
                <a:srgbClr val="4A452A"/>
              </a:solidFill>
              <a:latin typeface="Arial Rounded MT Bold"/>
              <a:ea typeface="微软雅黑"/>
              <a:cs typeface="微软雅黑"/>
            </a:endParaRPr>
          </a:p>
        </p:txBody>
      </p:sp>
      <p:sp>
        <p:nvSpPr>
          <p:cNvPr id="25" name="TextBox 41"/>
          <p:cNvSpPr txBox="1">
            <a:spLocks noChangeArrowheads="1"/>
          </p:cNvSpPr>
          <p:nvPr/>
        </p:nvSpPr>
        <p:spPr bwMode="auto">
          <a:xfrm rot="595617" flipH="1">
            <a:off x="4907731" y="2677868"/>
            <a:ext cx="1284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4A452A"/>
                </a:solidFill>
                <a:latin typeface="Arial Rounded MT Bold"/>
                <a:ea typeface="微软雅黑"/>
                <a:cs typeface="微软雅黑"/>
              </a:rPr>
              <a:t>巧留后路</a:t>
            </a:r>
            <a:endParaRPr lang="zh-CN" altLang="en-US" sz="2000" b="1" dirty="0">
              <a:solidFill>
                <a:srgbClr val="4A452A"/>
              </a:solidFill>
              <a:latin typeface="Arial Rounded MT Bold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1" grpId="0"/>
      <p:bldP spid="23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6201</TotalTime>
  <Words>627</Words>
  <Application>Microsoft Office PowerPoint</Application>
  <PresentationFormat>全屏显示(4:3)</PresentationFormat>
  <Paragraphs>100</Paragraphs>
  <Slides>11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Angles</vt:lpstr>
      <vt:lpstr>程序包</vt:lpstr>
      <vt:lpstr>如何搞定HR</vt:lpstr>
      <vt:lpstr>幻灯片 2</vt:lpstr>
      <vt:lpstr>幻灯片 3</vt:lpstr>
      <vt:lpstr>前程无忧所有界面</vt:lpstr>
      <vt:lpstr>智联招聘搜索页面</vt:lpstr>
      <vt:lpstr>幻灯片 6</vt:lpstr>
      <vt:lpstr>幻灯片 7</vt:lpstr>
      <vt:lpstr>幻灯片 8</vt:lpstr>
      <vt:lpstr>幻灯片 9</vt:lpstr>
      <vt:lpstr>幻灯片 10</vt:lpstr>
      <vt:lpstr>谢谢！ Thanks！</vt:lpstr>
    </vt:vector>
  </TitlesOfParts>
  <Company>NetPosa Tech. Co.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2013年工作总结 2014年工作规划</dc:title>
  <dc:creator>Helen</dc:creator>
  <cp:lastModifiedBy>Windows 用户</cp:lastModifiedBy>
  <cp:revision>1533</cp:revision>
  <dcterms:created xsi:type="dcterms:W3CDTF">2013-12-11T01:37:40Z</dcterms:created>
  <dcterms:modified xsi:type="dcterms:W3CDTF">2015-03-29T05:52:36Z</dcterms:modified>
</cp:coreProperties>
</file>