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7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99" autoAdjust="0"/>
  </p:normalViewPr>
  <p:slideViewPr>
    <p:cSldViewPr snapToGrid="0" snapToObjects="1">
      <p:cViewPr varScale="1">
        <p:scale>
          <a:sx n="49" d="100"/>
          <a:sy n="49" d="100"/>
        </p:scale>
        <p:origin x="-19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1CCDA-2EBB-5E49-B600-B6005A4E4AB0}" type="datetimeFigureOut">
              <a:rPr kumimoji="1" lang="zh-CN" altLang="en-US" smtClean="0"/>
              <a:pPr/>
              <a:t>2014/7/26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9622D-1051-E546-81BA-AF0972AA756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56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每个人在不同的人生阶段有不同的追求，但是这些都是来自于自己的价值观，既你实现了什么样的价值会获取最大的愉悦，所以首先要充分的认识自己的价值观。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那我举个例子，我比较不甘于做一个平凡的人，我希望能创造一些能改变一些事物的东西，所以在前面的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多年里，分不同的阶段我都在给自己定一些目标，做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一些不同的事情，来实现每个阶段的目标，我下来会讲讲这些阶段。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我们现在说的前端属于互联网这个行业，这个行业从过去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年到现在，都不是一个能让大部分人当富二代他爹的行业。希望有车有房是现实的，但是开游艇，住豪宅，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环游世界，这不现实。摆正心态设定合理目标非常重要。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622D-1051-E546-81BA-AF0972AA7563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048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夯实基础：不要浮躁，吧手里的工具用好，精益求精</a:t>
            </a:r>
            <a:endParaRPr kumimoji="1" lang="en-US" altLang="zh-CN" dirty="0" smtClean="0"/>
          </a:p>
          <a:p>
            <a:r>
              <a:rPr kumimoji="1" lang="zh-CN" altLang="en-US" dirty="0" smtClean="0"/>
              <a:t>积累实战经验：需要在大量的项目中锻炼，累计经验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持之以恒：不要总是这山看着那山高，坚持自己的方向</a:t>
            </a:r>
            <a:endParaRPr kumimoji="1" lang="en-US" altLang="zh-CN" dirty="0" smtClean="0"/>
          </a:p>
          <a:p>
            <a:r>
              <a:rPr kumimoji="1" lang="zh-CN" altLang="en-US" dirty="0" smtClean="0"/>
              <a:t>独当一面：在这个阶段，独立完成一项工作的能力和责任感比任何技术都重要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积累成功案例：这个阶段的成果是必须可以量化的，为人生的下一阶段攒够筹码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积累人脉：工作中遇到的甲方乙方，合作伙伴，都有可能成为今后事业发展的关键，千万要积累</a:t>
            </a:r>
            <a:endParaRPr kumimoji="1" lang="en-US" altLang="zh-CN" dirty="0" smtClean="0"/>
          </a:p>
          <a:p>
            <a:r>
              <a:rPr kumimoji="1" lang="zh-CN" altLang="en-US" dirty="0" smtClean="0"/>
              <a:t>拓展圈子：积极的加入各种圈子，除去技术，做人做事的能力和方法会是你拓展圈子的重要武器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兴趣爱好：锻炼身体，多交朋友，开阔事业，多些聊天话题，交集是展开交友的前提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3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岁以后，慢慢开始登上这个社会的大舞台，你这时候的目标就应该是一些具体的成就了，收入是做这些事情的副产品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622D-1051-E546-81BA-AF0972AA7563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299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662" y="2024915"/>
            <a:ext cx="7772400" cy="1857931"/>
          </a:xfrm>
        </p:spPr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前端行业机遇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与职业规划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0070" y="4023775"/>
            <a:ext cx="7772400" cy="877824"/>
          </a:xfrm>
        </p:spPr>
        <p:txBody>
          <a:bodyPr/>
          <a:lstStyle/>
          <a:p>
            <a:r>
              <a:rPr kumimoji="1" lang="zh-CN" altLang="en-US" dirty="0" smtClean="0"/>
              <a:t>我们如何在这条路上实现自我价值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40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95753"/>
            <a:ext cx="7770813" cy="1429871"/>
          </a:xfrm>
        </p:spPr>
        <p:txBody>
          <a:bodyPr/>
          <a:lstStyle/>
          <a:p>
            <a:r>
              <a:rPr kumimoji="1" lang="en-US" altLang="zh-CN" dirty="0" smtClean="0"/>
              <a:t>WebGL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4565" y="1394060"/>
            <a:ext cx="219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iOS8</a:t>
            </a:r>
            <a:r>
              <a:rPr kumimoji="1" lang="zh-CN" altLang="en-US" dirty="0" smtClean="0"/>
              <a:t>开始支持</a:t>
            </a:r>
            <a:r>
              <a:rPr kumimoji="1" lang="en-US" altLang="zh-CN" dirty="0" smtClean="0"/>
              <a:t>WebGL</a:t>
            </a:r>
            <a:r>
              <a:rPr kumimoji="1" lang="zh-CN" altLang="en-US" dirty="0" smtClean="0"/>
              <a:t>（今年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月）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6964" y="4011839"/>
            <a:ext cx="22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Android4.4</a:t>
            </a:r>
            <a:r>
              <a:rPr kumimoji="1" lang="zh-CN" altLang="en-US" dirty="0" smtClean="0"/>
              <a:t>开始支持</a:t>
            </a:r>
            <a:r>
              <a:rPr kumimoji="1" lang="en-US" altLang="zh-CN" dirty="0" smtClean="0"/>
              <a:t>WebGL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95103" y="1687022"/>
            <a:ext cx="22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前端工程师进入游戏领域的机遇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56306" y="4234210"/>
            <a:ext cx="249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未来将主导广告技术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完全取代</a:t>
            </a:r>
            <a:r>
              <a:rPr kumimoji="1" lang="en-US" altLang="zh-CN" dirty="0" smtClean="0"/>
              <a:t>Flash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04087" y="5328407"/>
            <a:ext cx="109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Threejs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997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经验干货分享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zh-CN" sz="2800" dirty="0" smtClean="0"/>
              <a:t>“</a:t>
            </a:r>
            <a:r>
              <a:rPr kumimoji="1" lang="en-US" altLang="zh-CN" sz="2800" dirty="0"/>
              <a:t>stay hungry stay </a:t>
            </a:r>
            <a:r>
              <a:rPr kumimoji="1" lang="en-US" altLang="zh-CN" sz="2800" dirty="0" smtClean="0"/>
              <a:t>foolish</a:t>
            </a:r>
            <a:r>
              <a:rPr kumimoji="1" lang="zh-CN" altLang="en-US" sz="2800" dirty="0" smtClean="0"/>
              <a:t>”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127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931634"/>
            <a:ext cx="752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/>
              <a:t>坚定自己的方向，不成为大神就别换方向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95661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尽可能早的开始以产品经理式的思维去实现功能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9868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早点买一部</a:t>
            </a:r>
            <a:r>
              <a:rPr kumimoji="1" lang="en-US" altLang="zh-CN" sz="2800" dirty="0" err="1"/>
              <a:t>iphone</a:t>
            </a:r>
            <a:r>
              <a:rPr kumimoji="1" lang="zh-CN" altLang="en-US" sz="2800" dirty="0"/>
              <a:t>，不为伟大的产品而打动，如何设计出伟大的产品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08482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不要迷恋技术，要多思考通过技术能解决什么人的什么痛点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40701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每年关注苹果开发者大会（</a:t>
            </a:r>
            <a:r>
              <a:rPr kumimoji="1" lang="en-US" altLang="zh-CN" sz="2800" dirty="0"/>
              <a:t>WWDC</a:t>
            </a:r>
            <a:r>
              <a:rPr kumimoji="1" lang="zh-CN" altLang="en-US" sz="2800" dirty="0"/>
              <a:t>），看关于前端的演讲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3050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800" dirty="0"/>
              <a:t>W3C</a:t>
            </a:r>
            <a:r>
              <a:rPr kumimoji="1" lang="zh-CN" altLang="en-US" sz="2800" dirty="0"/>
              <a:t>标准是一个风向标，未来你可以用前端技术做什么事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91220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早点做出属于自己的前端产品，再小也好，培养用户，激励自己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94385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创业的方法论要早点接触，这个会帮助你更好的胜任你的工作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0454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127" y="2584208"/>
            <a:ext cx="7770813" cy="1430134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前端职业规划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前端技术</a:t>
            </a:r>
            <a:r>
              <a:rPr kumimoji="1" lang="zh-CN" altLang="zh-CN" sz="3200" dirty="0" smtClean="0"/>
              <a:t>/</a:t>
            </a:r>
            <a:r>
              <a:rPr kumimoji="1" lang="zh-CN" altLang="en-US" sz="3200" dirty="0" smtClean="0"/>
              <a:t>机遇展望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3373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敲万行代码不如行万里路，早点走出去看世界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14659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/>
              <a:t>不要用技术筑起壁垒，多去帮助别人，程序员是个孤独的职业，朋友越多你走的越远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34019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431" y="1599536"/>
            <a:ext cx="785478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我比较热爱技术，我目前创业的产品利用了很多提到的很新的前端技术：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Bootstrap</a:t>
            </a:r>
            <a:r>
              <a:rPr kumimoji="1" lang="zh-CN" altLang="en-US" sz="2800" dirty="0" smtClean="0"/>
              <a:t>用于前端的表现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我们利用了大量</a:t>
            </a:r>
            <a:r>
              <a:rPr kumimoji="1" lang="en-US" altLang="zh-CN" sz="2800" dirty="0" smtClean="0"/>
              <a:t>HTML5</a:t>
            </a:r>
            <a:r>
              <a:rPr kumimoji="1" lang="zh-CN" altLang="en-US" sz="2800" dirty="0" smtClean="0"/>
              <a:t>新特性：例如录音、绘图、拖拽、拷贝粘贴、</a:t>
            </a:r>
            <a:r>
              <a:rPr kumimoji="1" lang="en-US" altLang="zh-CN" sz="2800" dirty="0" smtClean="0"/>
              <a:t>CSS3D</a:t>
            </a:r>
            <a:r>
              <a:rPr kumimoji="1" lang="zh-CN" altLang="en-US" sz="2800" dirty="0" smtClean="0"/>
              <a:t>等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Angularjs</a:t>
            </a:r>
            <a:r>
              <a:rPr kumimoji="1" lang="zh-CN" altLang="en-US" sz="2800" dirty="0" smtClean="0"/>
              <a:t>用于实现前端的</a:t>
            </a:r>
            <a:r>
              <a:rPr kumimoji="1" lang="en-US" altLang="zh-CN" sz="2800" dirty="0" smtClean="0"/>
              <a:t>MVC</a:t>
            </a:r>
            <a:r>
              <a:rPr kumimoji="1" lang="zh-CN" altLang="en-US" sz="2800" dirty="0" smtClean="0"/>
              <a:t>，模块化管理，减少后端压力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我们利用</a:t>
            </a:r>
            <a:r>
              <a:rPr kumimoji="1" lang="en-US" altLang="zh-CN" sz="2800" dirty="0" err="1" smtClean="0"/>
              <a:t>Nodejs+Mongodb</a:t>
            </a:r>
            <a:r>
              <a:rPr kumimoji="1" lang="zh-CN" altLang="en-US" sz="2800" dirty="0" smtClean="0"/>
              <a:t>来实现高并发访问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err="1" smtClean="0"/>
              <a:t>Nodejs</a:t>
            </a:r>
            <a:r>
              <a:rPr kumimoji="1" lang="zh-CN" altLang="en-US" sz="2800" dirty="0" smtClean="0"/>
              <a:t>中的大量第三方库帮我实现大量的功能：加密解密，编码转换，图片处理，压缩解压等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我们利用</a:t>
            </a:r>
            <a:r>
              <a:rPr kumimoji="1" lang="en-US" altLang="zh-CN" sz="2800" dirty="0" smtClean="0"/>
              <a:t>WebGL</a:t>
            </a:r>
            <a:r>
              <a:rPr kumimoji="1" lang="zh-CN" altLang="en-US" sz="2800" dirty="0" smtClean="0"/>
              <a:t>来加强用户体验</a:t>
            </a:r>
            <a:endParaRPr kumimoji="1" lang="en-US" altLang="zh-CN" sz="2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86431" y="325281"/>
            <a:ext cx="8100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/>
              <a:t>我产品中用到的技术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8982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00716"/>
            <a:ext cx="7770813" cy="1429871"/>
          </a:xfrm>
        </p:spPr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51938" y="5746625"/>
            <a:ext cx="342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西安云睿网络科技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微课云学堂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小天</a:t>
            </a:r>
            <a:endParaRPr kumimoji="1" lang="zh-CN" altLang="en-US" dirty="0"/>
          </a:p>
        </p:txBody>
      </p:sp>
      <p:pic>
        <p:nvPicPr>
          <p:cNvPr id="5" name="图片 4" descr="vk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9290" y="5632704"/>
            <a:ext cx="1225296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46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6444" y="1238872"/>
            <a:ext cx="7690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以前：</a:t>
            </a:r>
            <a:r>
              <a:rPr kumimoji="1" lang="zh-CN" altLang="zh-CN" dirty="0"/>
              <a:t>2</a:t>
            </a:r>
            <a:r>
              <a:rPr kumimoji="1" lang="en-US" altLang="zh-CN" dirty="0"/>
              <a:t>003~2014</a:t>
            </a:r>
            <a:r>
              <a:rPr kumimoji="1" lang="zh-CN" altLang="en-US" dirty="0"/>
              <a:t>   </a:t>
            </a:r>
            <a:r>
              <a:rPr kumimoji="1" lang="en-US" altLang="zh-CN" dirty="0"/>
              <a:t>NEC</a:t>
            </a:r>
            <a:r>
              <a:rPr kumimoji="1" lang="zh-CN" altLang="en-US" dirty="0"/>
              <a:t>中国（日电卓越软件科技）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任职：架构师，项目经理，产品经理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中间件研发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VPCC</a:t>
            </a:r>
            <a:r>
              <a:rPr kumimoji="1" lang="zh-CN" altLang="en-US" dirty="0"/>
              <a:t> 云计算基础平台管理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智慧旅游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智慧</a:t>
            </a:r>
            <a:r>
              <a:rPr kumimoji="1" lang="zh-CN" altLang="en-US" dirty="0" smtClean="0"/>
              <a:t>教育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一次失败的创业体验（爱邂逅网）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0314" y="3629169"/>
            <a:ext cx="766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目前：西安云睿网络科技（创业公司）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微课云学堂产品（</a:t>
            </a:r>
            <a:r>
              <a:rPr kumimoji="1" lang="en-US" altLang="zh-CN" dirty="0" err="1"/>
              <a:t>www.vkcloud.cn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90314" y="5031788"/>
            <a:ext cx="769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将来</a:t>
            </a:r>
            <a:r>
              <a:rPr kumimoji="1" lang="zh-CN" altLang="zh-CN" dirty="0"/>
              <a:t>：</a:t>
            </a:r>
            <a:r>
              <a:rPr kumimoji="1" lang="zh-CN" altLang="en-US" dirty="0"/>
              <a:t>希望能成为一个天使投资人</a:t>
            </a:r>
            <a:endParaRPr kumimoji="1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948" y="5031788"/>
            <a:ext cx="1636845" cy="1323919"/>
          </a:xfrm>
          <a:prstGeom prst="rect">
            <a:avLst/>
          </a:prstGeom>
        </p:spPr>
      </p:pic>
      <p:pic>
        <p:nvPicPr>
          <p:cNvPr id="4" name="图片 3" descr="vk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6815" y="3378230"/>
            <a:ext cx="1225296" cy="12252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5060" y="3513796"/>
            <a:ext cx="1646715" cy="9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9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35" y="2792228"/>
            <a:ext cx="7526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在开始规划职业之前，应该</a:t>
            </a:r>
            <a:r>
              <a:rPr kumimoji="1" lang="zh-CN" altLang="en-US" sz="2800" dirty="0" smtClean="0">
                <a:solidFill>
                  <a:srgbClr val="F6C16A"/>
                </a:solidFill>
              </a:rPr>
              <a:t>充分认识</a:t>
            </a:r>
            <a:r>
              <a:rPr kumimoji="1" lang="zh-CN" altLang="en-US" sz="2800" dirty="0" smtClean="0"/>
              <a:t>自己从事的</a:t>
            </a:r>
            <a:r>
              <a:rPr kumimoji="1" lang="zh-CN" altLang="en-US" sz="2800" dirty="0" smtClean="0">
                <a:solidFill>
                  <a:srgbClr val="F6C16A"/>
                </a:solidFill>
              </a:rPr>
              <a:t>行业</a:t>
            </a:r>
            <a:r>
              <a:rPr kumimoji="1" lang="zh-CN" altLang="en-US" sz="2800" dirty="0" smtClean="0"/>
              <a:t>，结合自己的</a:t>
            </a:r>
            <a:r>
              <a:rPr kumimoji="1" lang="zh-CN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价值观</a:t>
            </a:r>
            <a:r>
              <a:rPr kumimoji="1" lang="zh-CN" altLang="en-US" sz="2800" dirty="0" smtClean="0"/>
              <a:t>，</a:t>
            </a:r>
            <a:r>
              <a:rPr kumimoji="1" lang="zh-CN" altLang="en-US" sz="2800" dirty="0" smtClean="0">
                <a:solidFill>
                  <a:srgbClr val="F6C16A"/>
                </a:solidFill>
              </a:rPr>
              <a:t>树立合理目标</a:t>
            </a:r>
            <a:r>
              <a:rPr kumimoji="1" lang="zh-CN" altLang="en-US" sz="2800" dirty="0" smtClean="0"/>
              <a:t>，</a:t>
            </a:r>
            <a:r>
              <a:rPr kumimoji="1" lang="zh-CN" altLang="en-US" sz="2800" dirty="0" smtClean="0">
                <a:solidFill>
                  <a:srgbClr val="F6C16A"/>
                </a:solidFill>
              </a:rPr>
              <a:t>持之以恒</a:t>
            </a:r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985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69606" y="515205"/>
            <a:ext cx="1377742" cy="7069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菜鸟前端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469" y="491248"/>
            <a:ext cx="575057" cy="6170552"/>
          </a:xfrm>
          <a:prstGeom prst="rect">
            <a:avLst/>
          </a:prstGeom>
          <a:gradFill>
            <a:lin ang="1554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人生阶段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40131" y="1478999"/>
            <a:ext cx="1377742" cy="7069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资深前端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12317" y="1478999"/>
            <a:ext cx="1377742" cy="7069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产品经理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69606" y="2482091"/>
            <a:ext cx="1377742" cy="7069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2060"/>
                </a:solidFill>
              </a:rPr>
              <a:t>Web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架构师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89026" y="3971911"/>
            <a:ext cx="4723591" cy="1976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898526" y="3696344"/>
            <a:ext cx="824547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16207" y="4630896"/>
            <a:ext cx="910507" cy="49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88900" dist="50800" dir="2100000" sx="104000" sy="104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创业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9606" y="4115691"/>
            <a:ext cx="1377742" cy="49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88900" dist="50800" dir="2100000" sx="104000" sy="104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管理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85190" y="4606939"/>
            <a:ext cx="1177420" cy="49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88900" dist="50800" dir="2100000" sx="104000" sy="104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技术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53466" y="5116160"/>
            <a:ext cx="1177420" cy="49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88900" dist="50800" dir="2100000" sx="104000" sy="104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项目</a:t>
            </a:r>
            <a:endParaRPr kumimoji="1" lang="en-US" altLang="zh-CN" b="1" dirty="0" smtClean="0">
              <a:solidFill>
                <a:srgbClr val="00206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50640" y="694931"/>
            <a:ext cx="934466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夯实基础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29002" y="2482091"/>
            <a:ext cx="1377742" cy="7069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项目经理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484868" y="2482091"/>
            <a:ext cx="1377742" cy="7069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rgbClr val="002060"/>
                </a:solidFill>
              </a:rPr>
              <a:t>产品总监</a:t>
            </a:r>
            <a:endParaRPr kumimoji="1"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37047" y="1395125"/>
            <a:ext cx="1351139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积累实战经验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12616" y="2451400"/>
            <a:ext cx="1267277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积累成功案例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96523" y="4259462"/>
            <a:ext cx="718822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人脉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66043" y="4912470"/>
            <a:ext cx="718822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做人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8334" y="4912470"/>
            <a:ext cx="718822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执行力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12617" y="3003292"/>
            <a:ext cx="949793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拓展圈子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97981" y="3003292"/>
            <a:ext cx="949793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兴趣爱好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6523" y="1395125"/>
            <a:ext cx="1042290" cy="371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持之以恒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73335" y="1850433"/>
            <a:ext cx="1351139" cy="521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独当一面的责任感与能力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45750" y="3510624"/>
            <a:ext cx="65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岁左右进入大舞台</a:t>
            </a:r>
            <a:endParaRPr kumimoji="1" lang="zh-CN" altLang="en-US" dirty="0"/>
          </a:p>
        </p:txBody>
      </p:sp>
      <p:sp>
        <p:nvSpPr>
          <p:cNvPr id="40" name="爆炸形 1 39"/>
          <p:cNvSpPr/>
          <p:nvPr/>
        </p:nvSpPr>
        <p:spPr>
          <a:xfrm>
            <a:off x="5785106" y="5607408"/>
            <a:ext cx="3124065" cy="1250592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 smtClean="0">
                <a:solidFill>
                  <a:schemeClr val="tx1"/>
                </a:solidFill>
              </a:rPr>
              <a:t>绝不要停止学习！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6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/>
      <p:bldP spid="36" grpId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9735" y="2792228"/>
            <a:ext cx="7526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展望未来，个人认为在以下的前端技术领域，会产生较大的机遇，这些技术不得不去了解和学习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040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336029"/>
            <a:ext cx="7770813" cy="1429871"/>
          </a:xfrm>
        </p:spPr>
        <p:txBody>
          <a:bodyPr/>
          <a:lstStyle/>
          <a:p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23588" y="1626403"/>
            <a:ext cx="170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dirty="0" smtClean="0"/>
              <a:t>全栈工程师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648526" y="2151363"/>
            <a:ext cx="17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学习成本低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46752" y="2163959"/>
            <a:ext cx="17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大量的车轮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35529" y="3765900"/>
            <a:ext cx="218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所有平台的产品都可以涉及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（包括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3588" y="3666969"/>
            <a:ext cx="192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用成果激励学习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96558" y="4319898"/>
            <a:ext cx="192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WebGL</a:t>
            </a:r>
            <a:r>
              <a:rPr kumimoji="1" lang="zh-CN" altLang="en-US" dirty="0" smtClean="0"/>
              <a:t>将要带来前端体验革命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05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979769"/>
            <a:ext cx="7770813" cy="142987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WebApp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054" y="1348928"/>
            <a:ext cx="247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在碎片化时代更符合应用习惯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21496" y="1480449"/>
            <a:ext cx="124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Angularjs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25010" y="2159494"/>
            <a:ext cx="124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Famous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169" y="3224974"/>
            <a:ext cx="2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体验媲美</a:t>
            </a:r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5010" y="2855642"/>
            <a:ext cx="184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Node-webkit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32077" y="3688932"/>
            <a:ext cx="22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Javascriptcore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41671" y="4058264"/>
            <a:ext cx="27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成本更低，多设备兼容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32077" y="4600320"/>
            <a:ext cx="22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85435" y="4969652"/>
            <a:ext cx="22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Android4.4</a:t>
            </a:r>
            <a:r>
              <a:rPr kumimoji="1" lang="zh-CN" altLang="en-US" dirty="0" smtClean="0"/>
              <a:t>的布局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7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28967"/>
            <a:ext cx="7770813" cy="1429871"/>
          </a:xfrm>
        </p:spPr>
        <p:txBody>
          <a:bodyPr/>
          <a:lstStyle/>
          <a:p>
            <a:r>
              <a:rPr kumimoji="1" lang="en-US" altLang="zh-CN" dirty="0" smtClean="0"/>
              <a:t>NodeJS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1404" y="1270143"/>
            <a:ext cx="176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就可以走遍天下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01958" y="1422543"/>
            <a:ext cx="22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大量的社区资源，不用重复造车轮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800" y="3832820"/>
            <a:ext cx="276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NodeJS</a:t>
            </a:r>
            <a:r>
              <a:rPr kumimoji="1" lang="zh-CN" altLang="en-US" dirty="0" smtClean="0"/>
              <a:t>可以用于前端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node-webkit,nodejs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16209" y="3948069"/>
            <a:ext cx="24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页面的渲染回到前端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47716" y="4689961"/>
            <a:ext cx="2515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最容易上手的服务端开发技术，每个前端人员都可以尝试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0536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858</TotalTime>
  <Words>1009</Words>
  <Application>Microsoft Office PowerPoint</Application>
  <PresentationFormat>全屏显示(4:3)</PresentationFormat>
  <Paragraphs>113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故事</vt:lpstr>
      <vt:lpstr>Web前端行业机遇 与职业规划</vt:lpstr>
      <vt:lpstr>幻灯片 2</vt:lpstr>
      <vt:lpstr>关于我</vt:lpstr>
      <vt:lpstr>幻灯片 4</vt:lpstr>
      <vt:lpstr>幻灯片 5</vt:lpstr>
      <vt:lpstr>幻灯片 6</vt:lpstr>
      <vt:lpstr>JavaScript</vt:lpstr>
      <vt:lpstr>WebApp</vt:lpstr>
      <vt:lpstr>NodeJS</vt:lpstr>
      <vt:lpstr>WebGL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感谢聆听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Web前端职业规划</dc:title>
  <dc:creator>yy li</dc:creator>
  <cp:lastModifiedBy>iseries</cp:lastModifiedBy>
  <cp:revision>51</cp:revision>
  <dcterms:created xsi:type="dcterms:W3CDTF">2014-07-24T03:15:46Z</dcterms:created>
  <dcterms:modified xsi:type="dcterms:W3CDTF">2014-07-26T01:19:18Z</dcterms:modified>
</cp:coreProperties>
</file>