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6" r:id="rId3"/>
    <p:sldId id="258" r:id="rId4"/>
    <p:sldId id="264" r:id="rId5"/>
    <p:sldId id="265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1CF"/>
    <a:srgbClr val="D6302E"/>
    <a:srgbClr val="93634C"/>
    <a:srgbClr val="94634C"/>
    <a:srgbClr val="EA718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5633" autoAdjust="0"/>
  </p:normalViewPr>
  <p:slideViewPr>
    <p:cSldViewPr>
      <p:cViewPr varScale="1">
        <p:scale>
          <a:sx n="125" d="100"/>
          <a:sy n="125" d="100"/>
        </p:scale>
        <p:origin x="-12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0FA95BF-EE23-4567-9BF2-8D1BAD0A36AA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AAF9F3-478F-44FE-B41C-5CFAD861BD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5423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AAF9F3-478F-44FE-B41C-5CFAD861BD6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5450C-4C74-46CE-B457-20EEF011684A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EF320-75A0-4466-8276-D47A1A9B7F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BEFDF-14E1-49DF-9761-5CE85FDD1023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FAF9C-203C-4B20-9714-68AF41FD19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5F0E9-851F-41F7-A21A-13F35E1FDA0D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59231-9CB3-4D69-806D-A875ABE640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42FF4-1BDF-410B-BE4C-5D923C2F53F4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892E5-5D1C-4E74-A330-4C91D8234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ECD13-1213-4F47-9030-96E6AA189D92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CA653-60A8-408C-A065-01826E23E4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9A553-ABCC-4040-BAF5-7DAC9FD95D19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139A2-CF91-4EFF-8933-586147D66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30DD6-A8FC-4062-BC71-4C319B92936C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FFEC3-F758-485B-B01F-CF402376B1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4685F-9BF3-422D-8A30-51AEEBAF7191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FC23-C8BD-41F9-95D2-18845C2696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19D50-E811-4F71-B5AA-59CDB985E08F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1A73D-2F13-4BCE-BFA6-84B6EC1439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1D6D1-CB92-4799-B2B6-23FD25B85E10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43C04-7D7F-40CD-BDB5-79A63A634F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138B2-9E68-4D4B-B54E-884F858BDF53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1FD6D-D5DE-4083-BE6C-B771BF98BA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3984434-BAAF-492D-8DEE-1D41419C1E2E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F007F2-0E8D-4793-B1E1-33ACDFC00F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4214810" y="2428868"/>
            <a:ext cx="3857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一个近距离接触成功却胎死腹中的项目研发历程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286248" y="2285992"/>
            <a:ext cx="328614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43372" y="1785926"/>
            <a:ext cx="41088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全球分布式项目前端实践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8" y="5429264"/>
            <a:ext cx="25843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王新刚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244821681</a:t>
            </a:r>
            <a:b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Mail: scot.wang@ndpmedia.com</a:t>
            </a:r>
            <a:b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FED of NDP Media Corp.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前期筹备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500306"/>
            <a:ext cx="310213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/>
              <a:t>Bootstrap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/>
              <a:t>requireJS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及系列组件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内部开发的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加载工具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/>
              <a:t>Ajax</a:t>
            </a:r>
            <a:r>
              <a:rPr lang="zh-CN" altLang="en-US" dirty="0" smtClean="0"/>
              <a:t>封装组件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5143512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都是比较成熟的技术工具，为什么不用</a:t>
            </a:r>
            <a:r>
              <a:rPr lang="en-US" altLang="zh-CN" dirty="0" err="1" smtClean="0"/>
              <a:t>angular?react?gulp</a:t>
            </a:r>
            <a:r>
              <a:rPr lang="en-US" altLang="zh-CN" dirty="0" smtClean="0"/>
              <a:t>?..........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前期筹备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500306"/>
            <a:ext cx="75135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所选技术你熟悉程度有多少？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如果遇到自己解决不了的疑难问题有没有完善的资料查阅来解决？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</a:t>
            </a:r>
            <a:r>
              <a:rPr lang="zh-CN" altLang="en-US" dirty="0" smtClean="0"/>
              <a:t>有没有同事或朋友协助来解决？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新技术稳定吗？你有没有项目实战经验？有没有已经成型的类似项目？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14348" y="2214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问题：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42741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要求：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606" y="4643446"/>
            <a:ext cx="451277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两周上线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可能会嵌入到公司的平台项目或者是打通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资源有限，降低成本</a:t>
            </a:r>
            <a:endParaRPr lang="en-US" altLang="zh-CN" dirty="0" smtClean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研发过程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遇到了那些问题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2233048"/>
            <a:ext cx="1511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跨域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/>
              <a:t>CDN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节点访问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多语言翻译</a:t>
            </a:r>
            <a:endParaRPr lang="en-US" altLang="zh-CN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研发过程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跨域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00306"/>
            <a:ext cx="64960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1472" y="21431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同源策略：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研发过程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跨域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214311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76" y="2643182"/>
            <a:ext cx="191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/>
              <a:t>I</a:t>
            </a:r>
            <a:r>
              <a:rPr lang="en-US" b="1" dirty="0" err="1" smtClean="0"/>
              <a:t>frame</a:t>
            </a:r>
            <a:r>
              <a:rPr lang="en-US" b="1" dirty="0" smtClean="0"/>
              <a:t> 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/>
              <a:t>动态创建</a:t>
            </a:r>
            <a:r>
              <a:rPr lang="en-US" b="1" dirty="0" smtClean="0"/>
              <a:t>script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err="1" smtClean="0"/>
              <a:t>postMessage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/>
              <a:t> CORS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/>
              <a:t>JSONP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b="1" dirty="0" smtClean="0"/>
              <a:t>web sockets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研发过程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跨域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2143116"/>
            <a:ext cx="80778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JSONP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传参类型统一为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，存在安全隐患。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传参对字符串长度有限制。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"GET</a:t>
            </a:r>
            <a:r>
              <a:rPr lang="zh-CN" altLang="en-US" dirty="0" smtClean="0"/>
              <a:t>方式提交的数据最多只能是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是通过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提交数据，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可提交的数据量就跟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的长度有直接关系 了。而实际上，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不</a:t>
            </a:r>
            <a:endParaRPr lang="en-US" altLang="zh-CN" dirty="0" smtClean="0"/>
          </a:p>
          <a:p>
            <a:r>
              <a:rPr lang="zh-CN" altLang="en-US" dirty="0" smtClean="0"/>
              <a:t>存在参数上限的问题，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协议规范没有对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长度进行限制。这个限制是</a:t>
            </a:r>
            <a:endParaRPr lang="en-US" altLang="zh-CN" dirty="0" smtClean="0"/>
          </a:p>
          <a:p>
            <a:r>
              <a:rPr lang="zh-CN" altLang="en-US" dirty="0" smtClean="0"/>
              <a:t>特定的浏览器及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服务器对它的限制。</a:t>
            </a:r>
            <a:r>
              <a:rPr lang="en-US" altLang="zh-CN" dirty="0" smtClean="0"/>
              <a:t>IE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长度的限制是</a:t>
            </a:r>
            <a:r>
              <a:rPr lang="en-US" altLang="zh-CN" dirty="0" smtClean="0"/>
              <a:t>2083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(2K+35)</a:t>
            </a:r>
            <a:r>
              <a:rPr lang="zh-CN" altLang="en-US" dirty="0" smtClean="0"/>
              <a:t>。对于其他浏览器，如</a:t>
            </a:r>
            <a:r>
              <a:rPr lang="en-US" altLang="zh-CN" dirty="0" smtClean="0"/>
              <a:t>Netscape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等，理论上没有长度限制，</a:t>
            </a:r>
            <a:endParaRPr lang="en-US" altLang="zh-CN" dirty="0" smtClean="0"/>
          </a:p>
          <a:p>
            <a:r>
              <a:rPr lang="zh-CN" altLang="en-US" dirty="0" smtClean="0"/>
              <a:t>其限制取决于操作系统的支持。注意这是限制是整个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长度，而不仅仅是</a:t>
            </a:r>
            <a:endParaRPr lang="en-US" altLang="zh-CN" dirty="0" smtClean="0"/>
          </a:p>
          <a:p>
            <a:r>
              <a:rPr lang="zh-CN" altLang="en-US" dirty="0" smtClean="0"/>
              <a:t>你的参数值数据长度。</a:t>
            </a:r>
            <a:endParaRPr lang="en-US" altLang="zh-CN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研发过程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571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跨域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2000240"/>
            <a:ext cx="80009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CORS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使用自定义的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头部让浏览器与服务器进行沟通。</a:t>
            </a:r>
            <a:endParaRPr lang="en-US" dirty="0" smtClean="0"/>
          </a:p>
          <a:p>
            <a:r>
              <a:rPr lang="en-US" dirty="0" smtClean="0"/>
              <a:t>AJAX: 	 </a:t>
            </a:r>
            <a:r>
              <a:rPr lang="en-US" dirty="0" err="1" smtClean="0"/>
              <a:t>xhrFields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withCredentials</a:t>
            </a:r>
            <a:r>
              <a:rPr lang="en-US" dirty="0" smtClean="0"/>
              <a:t>: true</a:t>
            </a:r>
          </a:p>
          <a:p>
            <a:r>
              <a:rPr lang="en-US" dirty="0" smtClean="0"/>
              <a:t>                },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crossDomain</a:t>
            </a:r>
            <a:r>
              <a:rPr lang="en-US" dirty="0" smtClean="0"/>
              <a:t> = true;                          </a:t>
            </a:r>
            <a:r>
              <a:rPr lang="en-US" b="1" dirty="0" smtClean="0"/>
              <a:t>Access-Control-Allow-Origin</a:t>
            </a:r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771923"/>
            <a:ext cx="89154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研发过程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2143116"/>
            <a:ext cx="7654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客户端缓存：</a:t>
            </a:r>
            <a:r>
              <a:rPr lang="en-US" altLang="zh-CN" dirty="0" smtClean="0"/>
              <a:t>Expires,  Cache-</a:t>
            </a:r>
            <a:r>
              <a:rPr lang="en-US" altLang="zh-CN" dirty="0" err="1" smtClean="0"/>
              <a:t>Control:max</a:t>
            </a:r>
            <a:r>
              <a:rPr lang="en-US" altLang="zh-CN" dirty="0" smtClean="0"/>
              <a:t>-age=</a:t>
            </a:r>
            <a:r>
              <a:rPr lang="en-US" altLang="zh-CN" dirty="0" err="1" smtClean="0"/>
              <a:t>xxxx</a:t>
            </a:r>
            <a:r>
              <a:rPr lang="zh-CN" altLang="en-US" dirty="0" smtClean="0"/>
              <a:t>设置缓存过期时间。</a:t>
            </a:r>
            <a:endParaRPr lang="en-US" altLang="zh-CN" dirty="0" smtClean="0"/>
          </a:p>
          <a:p>
            <a:r>
              <a:rPr lang="en-US" altLang="zh-CN" dirty="0" smtClean="0"/>
              <a:t>	        </a:t>
            </a:r>
            <a:r>
              <a:rPr lang="en-US" b="1" dirty="0" smtClean="0"/>
              <a:t>Last-Modified</a:t>
            </a:r>
            <a:r>
              <a:rPr lang="zh-CN" altLang="en-US" b="1" dirty="0" smtClean="0"/>
              <a:t>设置最后修改时间。</a:t>
            </a:r>
            <a:endParaRPr lang="en-US" altLang="zh-CN" b="1" dirty="0" smtClean="0"/>
          </a:p>
          <a:p>
            <a:r>
              <a:rPr lang="en-US" altLang="zh-CN" b="1" dirty="0" smtClean="0"/>
              <a:t>	        </a:t>
            </a:r>
            <a:r>
              <a:rPr lang="en-US" altLang="zh-CN" b="1" dirty="0" err="1" smtClean="0"/>
              <a:t>Etag</a:t>
            </a:r>
            <a:r>
              <a:rPr lang="zh-CN" altLang="en-US" b="1" dirty="0" smtClean="0"/>
              <a:t>标签控制</a:t>
            </a:r>
            <a:endParaRPr lang="en-US" altLang="zh-CN" b="1" dirty="0" smtClean="0"/>
          </a:p>
          <a:p>
            <a:r>
              <a:rPr lang="en-US" altLang="zh-CN" b="1" dirty="0" smtClean="0"/>
              <a:t>	        </a:t>
            </a:r>
            <a:r>
              <a:rPr lang="zh-CN" altLang="en-US" b="1" dirty="0" smtClean="0"/>
              <a:t>在文档路径追加时间戳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随机数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538" y="3500438"/>
            <a:ext cx="80329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CDN</a:t>
            </a:r>
            <a:r>
              <a:rPr lang="zh-CN" altLang="en-US" b="1" dirty="0" smtClean="0"/>
              <a:t>缓存</a:t>
            </a:r>
            <a:r>
              <a:rPr lang="zh-CN" altLang="en-US" dirty="0" smtClean="0"/>
              <a:t> ：</a:t>
            </a:r>
            <a:r>
              <a:rPr lang="en-US" altLang="zh-CN" dirty="0" smtClean="0"/>
              <a:t>CDN</a:t>
            </a:r>
            <a:r>
              <a:rPr lang="zh-CN" altLang="en-US" dirty="0" smtClean="0"/>
              <a:t>缓存能够给我们的页面提速，给服务器分流减压，但是如果</a:t>
            </a:r>
            <a:endParaRPr lang="en-US" altLang="zh-CN" dirty="0" smtClean="0"/>
          </a:p>
          <a:p>
            <a:r>
              <a:rPr lang="en-US" altLang="zh-CN" dirty="0" smtClean="0"/>
              <a:t>CDN</a:t>
            </a:r>
            <a:r>
              <a:rPr lang="zh-CN" altLang="en-US" dirty="0" smtClean="0"/>
              <a:t>的缓存没有做到完善的管理，会出现用户访问页面异常。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由于各服务商的缓存策略不同，我们的缓存是定期更新，当缓存没有过期时，</a:t>
            </a:r>
            <a:endParaRPr lang="en-US" altLang="zh-CN" dirty="0" smtClean="0"/>
          </a:p>
          <a:p>
            <a:r>
              <a:rPr lang="zh-CN" altLang="en-US" dirty="0" smtClean="0"/>
              <a:t>我们发布了一个版本，甚至数据库字段发生了改变，这是访问页面就会出错。</a:t>
            </a:r>
            <a:endParaRPr lang="en-US" altLang="zh-CN" dirty="0" smtClean="0"/>
          </a:p>
          <a:p>
            <a:r>
              <a:rPr lang="zh-CN" altLang="en-US" dirty="0" smtClean="0"/>
              <a:t>通常</a:t>
            </a:r>
            <a:r>
              <a:rPr lang="zh-CN" altLang="en-US" b="1" dirty="0" smtClean="0"/>
              <a:t>在文档路径追加时间戳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版本号</a:t>
            </a:r>
            <a:r>
              <a:rPr lang="zh-CN" altLang="en-US" dirty="0" smtClean="0"/>
              <a:t>就可以更新缓存，然而并没有解决问题。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研发过程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2285992"/>
            <a:ext cx="7802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把前端项目每一个版本作为一个单独的包来发布，以版本号来命名。</a:t>
            </a:r>
            <a:endParaRPr lang="en-US" altLang="zh-CN" dirty="0" smtClean="0"/>
          </a:p>
          <a:p>
            <a:r>
              <a:rPr lang="zh-CN" altLang="en-US" dirty="0" smtClean="0"/>
              <a:t>每次发布新增一个包，旧的版本包暂时保留。做一个入口文件，由入口</a:t>
            </a:r>
            <a:endParaRPr lang="en-US" altLang="zh-CN" dirty="0" smtClean="0"/>
          </a:p>
          <a:p>
            <a:r>
              <a:rPr lang="zh-CN" altLang="en-US" dirty="0" smtClean="0"/>
              <a:t>文件向后端服务器请求当前版本号，根据后端返回的版本号来重定向到相应</a:t>
            </a:r>
            <a:endParaRPr lang="en-US" altLang="zh-CN" dirty="0" smtClean="0"/>
          </a:p>
          <a:p>
            <a:r>
              <a:rPr lang="zh-CN" altLang="en-US" dirty="0" smtClean="0"/>
              <a:t>的版本包中。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研发过程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节点访问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2285992"/>
            <a:ext cx="81099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做了</a:t>
            </a:r>
            <a:r>
              <a:rPr lang="en-US" altLang="zh-CN" dirty="0" smtClean="0"/>
              <a:t>CDN</a:t>
            </a:r>
            <a:r>
              <a:rPr lang="zh-CN" altLang="en-US" dirty="0" smtClean="0"/>
              <a:t>节点访问，但是</a:t>
            </a:r>
            <a:r>
              <a:rPr lang="en-US" altLang="zh-CN" dirty="0" smtClean="0"/>
              <a:t>CDN</a:t>
            </a:r>
            <a:r>
              <a:rPr lang="zh-CN" altLang="en-US" dirty="0" smtClean="0"/>
              <a:t>永远只会按照固定的策略来选择访问的节点。</a:t>
            </a:r>
            <a:endParaRPr lang="en-US" altLang="zh-CN" dirty="0" smtClean="0"/>
          </a:p>
          <a:p>
            <a:r>
              <a:rPr lang="zh-CN" altLang="en-US" dirty="0" smtClean="0"/>
              <a:t>如果所访问的节点网络不佳或下一策略节点网络也不好的情况下，访问效率</a:t>
            </a:r>
            <a:endParaRPr lang="en-US" altLang="zh-CN" dirty="0" smtClean="0"/>
          </a:p>
          <a:p>
            <a:r>
              <a:rPr lang="zh-CN" altLang="en-US" dirty="0" smtClean="0"/>
              <a:t>就明显降低。经过测试，在不同时间段，各</a:t>
            </a:r>
            <a:r>
              <a:rPr lang="en-US" altLang="zh-CN" dirty="0" smtClean="0"/>
              <a:t>CDN</a:t>
            </a:r>
            <a:r>
              <a:rPr lang="zh-CN" altLang="en-US" dirty="0" smtClean="0"/>
              <a:t>节点的访问速率是不同的。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可以模拟</a:t>
            </a:r>
            <a:r>
              <a:rPr lang="en-US" altLang="zh-CN" dirty="0" smtClean="0"/>
              <a:t>DOS PING</a:t>
            </a:r>
            <a:r>
              <a:rPr lang="zh-CN" altLang="en-US" dirty="0" smtClean="0"/>
              <a:t>的指令，做一个探针。探测</a:t>
            </a:r>
            <a:r>
              <a:rPr lang="en-US" altLang="zh-CN" dirty="0" smtClean="0"/>
              <a:t>CDN</a:t>
            </a:r>
            <a:r>
              <a:rPr lang="zh-CN" altLang="en-US" dirty="0" smtClean="0"/>
              <a:t>默认节点的网络状况，</a:t>
            </a:r>
            <a:endParaRPr lang="en-US" altLang="zh-CN" dirty="0" smtClean="0"/>
          </a:p>
          <a:p>
            <a:r>
              <a:rPr lang="zh-CN" altLang="en-US" dirty="0" smtClean="0"/>
              <a:t>如果不好，则探测其它</a:t>
            </a:r>
            <a:r>
              <a:rPr lang="en-US" altLang="zh-CN" dirty="0" smtClean="0"/>
              <a:t>CDN</a:t>
            </a:r>
            <a:r>
              <a:rPr lang="zh-CN" altLang="en-US" dirty="0" smtClean="0"/>
              <a:t>节点网络，根据对比结果请求最佳</a:t>
            </a:r>
            <a:r>
              <a:rPr lang="en-US" altLang="zh-CN" dirty="0" smtClean="0"/>
              <a:t>CDN</a:t>
            </a:r>
            <a:r>
              <a:rPr lang="zh-CN" altLang="en-US" dirty="0" smtClean="0"/>
              <a:t>节点地址。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2488164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项目介绍</a:t>
            </a:r>
            <a:r>
              <a:rPr lang="zh-CN" altLang="en-US" dirty="0" smtClean="0"/>
              <a:t>：我们在做一件什么事？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414" y="3000372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前期筹备</a:t>
            </a:r>
            <a:r>
              <a:rPr lang="zh-CN" altLang="en-US" dirty="0" smtClean="0"/>
              <a:t>：做了哪些准备？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20289" y="3559734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研发过程</a:t>
            </a:r>
            <a:r>
              <a:rPr lang="zh-CN" altLang="en-US" dirty="0" smtClean="0"/>
              <a:t>：遇到了哪些问题？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4414" y="414338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项目总结</a:t>
            </a:r>
            <a:r>
              <a:rPr lang="zh-CN" altLang="en-US" dirty="0" smtClean="0"/>
              <a:t>：得到了什么？</a:t>
            </a:r>
            <a:endParaRPr lang="zh-CN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研发过程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改版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2285992"/>
            <a:ext cx="8494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项目上线之后，</a:t>
            </a:r>
            <a:r>
              <a:rPr lang="en-US" altLang="zh-CN" dirty="0" smtClean="0"/>
              <a:t>UI/UE</a:t>
            </a:r>
            <a:r>
              <a:rPr lang="zh-CN" altLang="en-US" dirty="0" smtClean="0"/>
              <a:t>团队强势接入，对</a:t>
            </a:r>
            <a:r>
              <a:rPr lang="en-US" altLang="zh-CN" dirty="0" smtClean="0"/>
              <a:t>UI</a:t>
            </a:r>
            <a:r>
              <a:rPr lang="zh-CN" altLang="en-US" dirty="0" smtClean="0"/>
              <a:t>交互和用户体验做了大面积的优化，</a:t>
            </a:r>
            <a:endParaRPr lang="en-US" altLang="zh-CN" dirty="0" smtClean="0"/>
          </a:p>
          <a:p>
            <a:r>
              <a:rPr lang="zh-CN" altLang="en-US" dirty="0" smtClean="0"/>
              <a:t>使界面非常漂亮高大上，各种特效炫酷。但是带来的后果是，用户不买账。</a:t>
            </a:r>
            <a:endParaRPr lang="en-US" altLang="zh-CN" dirty="0" smtClean="0"/>
          </a:p>
          <a:p>
            <a:r>
              <a:rPr lang="zh-CN" altLang="en-US" dirty="0" smtClean="0"/>
              <a:t>就拿数据列表来说，增加了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标签标记，各种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标记，数据分栏分列等等，</a:t>
            </a:r>
            <a:endParaRPr lang="en-US" altLang="zh-CN" dirty="0" smtClean="0"/>
          </a:p>
          <a:p>
            <a:r>
              <a:rPr lang="zh-CN" altLang="en-US" dirty="0" smtClean="0"/>
              <a:t>上线后第一个用户反馈邮件相对温柔，只是说明改版后虽然漂亮，但是不好用了，</a:t>
            </a:r>
            <a:endParaRPr lang="en-US" altLang="zh-CN" dirty="0" smtClean="0"/>
          </a:p>
          <a:p>
            <a:r>
              <a:rPr lang="zh-CN" altLang="en-US" dirty="0" smtClean="0"/>
              <a:t>没有以前清晰明了，第二个就不给面子，他们要的是一个简单易用，清晰明了的</a:t>
            </a:r>
            <a:endParaRPr lang="en-US" altLang="zh-CN" dirty="0" smtClean="0"/>
          </a:p>
          <a:p>
            <a:r>
              <a:rPr lang="zh-CN" altLang="en-US" dirty="0" smtClean="0"/>
              <a:t>工作平台，而不是现在炫酷的儿童游戏房，还他之前的平台</a:t>
            </a:r>
            <a:r>
              <a:rPr lang="en-US" altLang="zh-CN" dirty="0" smtClean="0"/>
              <a:t>…….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研发过程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多语言翻译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2285992"/>
            <a:ext cx="849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用户是来自不同国家，或者不是所在国家的国籍。这时候一种语言环境并不能</a:t>
            </a:r>
            <a:endParaRPr lang="en-US" altLang="zh-CN" dirty="0" smtClean="0"/>
          </a:p>
          <a:p>
            <a:r>
              <a:rPr lang="zh-CN" altLang="en-US" dirty="0" smtClean="0"/>
              <a:t>帮助用户快速的上手和提高工作效率。我们开始做国际化语言翻译。只是做一</a:t>
            </a:r>
            <a:endParaRPr lang="en-US" altLang="zh-CN" dirty="0" smtClean="0"/>
          </a:p>
          <a:p>
            <a:r>
              <a:rPr lang="zh-CN" altLang="en-US" dirty="0" smtClean="0"/>
              <a:t>个翻译，对前端来说很简单。通过调查发现，现有翻译方式大多是用户选择语言</a:t>
            </a:r>
            <a:endParaRPr lang="en-US" altLang="zh-CN" dirty="0" smtClean="0"/>
          </a:p>
          <a:p>
            <a:r>
              <a:rPr lang="zh-CN" altLang="en-US" dirty="0" smtClean="0"/>
              <a:t>页面会刷新成另一种语言，有的甚至是跳到另一个站点。也有页面无刷实现翻译，</a:t>
            </a:r>
            <a:endParaRPr lang="en-US" altLang="zh-CN" dirty="0" smtClean="0"/>
          </a:p>
          <a:p>
            <a:r>
              <a:rPr lang="zh-CN" altLang="en-US" dirty="0" smtClean="0"/>
              <a:t>但是部分内容却没有翻译，比如图片，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等缺陷。包括对翻译资源的缓存控制</a:t>
            </a: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项目重审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2285992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技术成熟，上线运行以来，前端并没有出现大问题，开发过程中也没有遇到</a:t>
            </a:r>
            <a:endParaRPr lang="en-US" altLang="zh-CN" dirty="0" smtClean="0"/>
          </a:p>
          <a:p>
            <a:r>
              <a:rPr lang="zh-CN" altLang="en-US" dirty="0" smtClean="0"/>
              <a:t>重大难点技术，开发比较平稳。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3571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1830" y="4286256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由于资源有限，并没有选型新技术，对开发人员个人提升帮助不大，也没有</a:t>
            </a:r>
            <a:endParaRPr lang="en-US" altLang="zh-CN" dirty="0" smtClean="0"/>
          </a:p>
          <a:p>
            <a:r>
              <a:rPr lang="zh-CN" altLang="en-US" dirty="0" smtClean="0"/>
              <a:t>完善的技术框架，开发和构建方面比较松散，还是传统的方法。性能方面还</a:t>
            </a:r>
            <a:endParaRPr lang="en-US" altLang="zh-CN" dirty="0" smtClean="0"/>
          </a:p>
          <a:p>
            <a:r>
              <a:rPr lang="zh-CN" altLang="en-US" dirty="0" smtClean="0"/>
              <a:t>存在很大的优化空间。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8992" y="3357562"/>
            <a:ext cx="1484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Q&amp;A</a:t>
            </a:r>
            <a:endParaRPr lang="zh-CN" altLang="en-US" sz="48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54" y="2500306"/>
            <a:ext cx="23775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END</a:t>
            </a:r>
          </a:p>
          <a:p>
            <a:endParaRPr lang="en-US" altLang="zh-CN" sz="4800" dirty="0" smtClean="0"/>
          </a:p>
          <a:p>
            <a:r>
              <a:rPr lang="en-US" altLang="zh-CN" sz="4800" dirty="0" smtClean="0"/>
              <a:t>Thanks!</a:t>
            </a:r>
            <a:endParaRPr lang="zh-CN" alt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844" y="1580927"/>
            <a:ext cx="27146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YeahTool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是一款网页及移动流量追踪分析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平台。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可根据国家，运营商，设备类型，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ISP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，操作系统等进行自定义实时报表。帮助广告商和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affiliate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实时追踪分析广告投放效果，从而优化调整投放方案，实现用尽可能少的成本获得最大的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回报。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24" name="图片 23" descr="mmexport14476645490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1643050"/>
            <a:ext cx="6162086" cy="4357718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1472" y="1785926"/>
            <a:ext cx="3008313" cy="447670"/>
          </a:xfrm>
        </p:spPr>
        <p:txBody>
          <a:bodyPr/>
          <a:lstStyle/>
          <a:p>
            <a:r>
              <a:rPr lang="zh-CN" altLang="en-US" dirty="0" smtClean="0"/>
              <a:t>近距离接触成功</a:t>
            </a:r>
            <a:endParaRPr lang="zh-CN" altLang="en-US" dirty="0"/>
          </a:p>
        </p:txBody>
      </p:sp>
      <p:pic>
        <p:nvPicPr>
          <p:cNvPr id="15" name="内容占位符 14" descr="QQ图片20151116170519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3372" y="2500306"/>
            <a:ext cx="3795218" cy="1498541"/>
          </a:xfrm>
        </p:spPr>
      </p:pic>
      <p:sp>
        <p:nvSpPr>
          <p:cNvPr id="14" name="文本占位符 13"/>
          <p:cNvSpPr>
            <a:spLocks noGrp="1"/>
          </p:cNvSpPr>
          <p:nvPr>
            <p:ph type="body" sz="half" idx="2"/>
          </p:nvPr>
        </p:nvSpPr>
        <p:spPr>
          <a:xfrm>
            <a:off x="500034" y="2428868"/>
            <a:ext cx="3008313" cy="3494098"/>
          </a:xfrm>
        </p:spPr>
        <p:txBody>
          <a:bodyPr/>
          <a:lstStyle/>
          <a:p>
            <a:r>
              <a:rPr lang="zh-CN" altLang="en-US" dirty="0" smtClean="0"/>
              <a:t>目前有数百名渠道用户和我公司内部在使用我们的平台，理论月均支撑已达</a:t>
            </a:r>
            <a:r>
              <a:rPr lang="en-US" dirty="0" smtClean="0"/>
              <a:t>30</a:t>
            </a:r>
            <a:r>
              <a:rPr lang="zh-CN" altLang="en-US" dirty="0" smtClean="0"/>
              <a:t>亿点击量和</a:t>
            </a:r>
            <a:r>
              <a:rPr lang="en-US" dirty="0" smtClean="0"/>
              <a:t>1</a:t>
            </a:r>
            <a:r>
              <a:rPr lang="zh-CN" altLang="en-US" dirty="0" smtClean="0"/>
              <a:t>百万转化数据追踪。因为是内测版本，没有放量，已经实现日均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+</a:t>
            </a:r>
            <a:r>
              <a:rPr lang="zh-CN" altLang="en-US" dirty="0" smtClean="0"/>
              <a:t>的点击量。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官网上线，启动商业化方案流程设计。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1472" y="1785926"/>
            <a:ext cx="3008313" cy="447670"/>
          </a:xfrm>
        </p:spPr>
        <p:txBody>
          <a:bodyPr/>
          <a:lstStyle/>
          <a:p>
            <a:r>
              <a:rPr lang="zh-CN" altLang="en-US" dirty="0" smtClean="0"/>
              <a:t>胎死腹中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half" idx="2"/>
          </p:nvPr>
        </p:nvSpPr>
        <p:spPr>
          <a:xfrm>
            <a:off x="500034" y="2428868"/>
            <a:ext cx="3008313" cy="3494098"/>
          </a:xfrm>
        </p:spPr>
        <p:txBody>
          <a:bodyPr/>
          <a:lstStyle/>
          <a:p>
            <a:r>
              <a:rPr lang="zh-CN" altLang="en-US" dirty="0" smtClean="0"/>
              <a:t>就在准备进入商业化流程的前一天，公司宣布项目取消，所有关于项目的对外服务将于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日关闭。所有团队人员停止后续版本的进度开发，保持线上系统稳定运行及问题修复。</a:t>
            </a:r>
            <a:endParaRPr lang="zh-CN" altLang="en-US" dirty="0"/>
          </a:p>
        </p:txBody>
      </p:sp>
      <p:pic>
        <p:nvPicPr>
          <p:cNvPr id="11" name="内容占位符 10" descr="mmexport144766456168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8992" y="2428868"/>
            <a:ext cx="5111750" cy="3332522"/>
          </a:xfr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前期筹备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7383" y="3286125"/>
            <a:ext cx="4985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目标：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周内上线</a:t>
            </a:r>
            <a:r>
              <a:rPr lang="zh-CN" altLang="en-US" sz="1400" b="1" dirty="0" smtClean="0"/>
              <a:t>（</a:t>
            </a:r>
            <a:r>
              <a:rPr lang="zh-CN" altLang="en-US" sz="1400" dirty="0" smtClean="0"/>
              <a:t>实际开发时间</a:t>
            </a:r>
            <a:r>
              <a:rPr lang="en-US" altLang="zh-CN" sz="1400" dirty="0" smtClean="0"/>
              <a:t>11</a:t>
            </a:r>
            <a:r>
              <a:rPr lang="zh-CN" altLang="en-US" sz="1400" dirty="0" smtClean="0"/>
              <a:t>个月左右）</a:t>
            </a:r>
          </a:p>
          <a:p>
            <a:r>
              <a:rPr lang="zh-CN" altLang="en-US" sz="2400" b="1" dirty="0" smtClean="0"/>
              <a:t> 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57290" y="2000240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目的：内部现在使用的追踪系统问题太多，不能够支撑现有业务，</a:t>
            </a:r>
            <a:endParaRPr lang="en-US" altLang="zh-CN" dirty="0" smtClean="0"/>
          </a:p>
          <a:p>
            <a:r>
              <a:rPr lang="zh-CN" altLang="en-US" dirty="0" smtClean="0"/>
              <a:t>需要重新开发一个高可用的追踪系统。</a:t>
            </a:r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前期筹备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2000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人员配置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2857496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最初：前端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人，后端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人，测试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人，产品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人，</a:t>
            </a:r>
            <a:r>
              <a:rPr lang="en-US" altLang="zh-CN" dirty="0" smtClean="0"/>
              <a:t>leader 1</a:t>
            </a:r>
            <a:r>
              <a:rPr lang="zh-CN" altLang="en-US" dirty="0" smtClean="0"/>
              <a:t>人。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3429000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正式开发：前端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人，后端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人，测试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人，产品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人，</a:t>
            </a:r>
            <a:r>
              <a:rPr lang="en-US" altLang="zh-CN" dirty="0" smtClean="0"/>
              <a:t>leader 1</a:t>
            </a:r>
            <a:r>
              <a:rPr lang="zh-CN" altLang="en-US" dirty="0" smtClean="0"/>
              <a:t>人。</a:t>
            </a:r>
            <a:endParaRPr lang="en-US" altLang="zh-CN" dirty="0" smtClean="0"/>
          </a:p>
          <a:p>
            <a:r>
              <a:rPr lang="zh-CN" altLang="en-US" dirty="0" smtClean="0"/>
              <a:t>（外部支持：</a:t>
            </a:r>
            <a:r>
              <a:rPr lang="en-US" altLang="zh-CN" dirty="0" smtClean="0"/>
              <a:t>UI 1</a:t>
            </a:r>
            <a:r>
              <a:rPr lang="zh-CN" altLang="en-US" dirty="0" smtClean="0"/>
              <a:t>人，</a:t>
            </a:r>
            <a:r>
              <a:rPr lang="en-US" altLang="zh-CN" dirty="0" smtClean="0"/>
              <a:t>UE 1</a:t>
            </a:r>
            <a:r>
              <a:rPr lang="zh-CN" altLang="en-US" dirty="0" smtClean="0"/>
              <a:t>人，运维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人）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前期筹备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57161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架构设计</a:t>
            </a:r>
            <a:endParaRPr lang="zh-CN" altLang="en-US" dirty="0"/>
          </a:p>
        </p:txBody>
      </p:sp>
      <p:pic>
        <p:nvPicPr>
          <p:cNvPr id="10" name="图片 9" descr="mmexport144766455568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1500174"/>
            <a:ext cx="7374299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前期筹备</a:t>
            </a:r>
            <a:endParaRPr lang="en-US" altLang="zh-CN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785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85786" y="2500306"/>
            <a:ext cx="1143008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214546" y="2357430"/>
            <a:ext cx="135732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angular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714744" y="2571744"/>
            <a:ext cx="1143008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react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214546" y="3643314"/>
            <a:ext cx="1571636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85786" y="3714752"/>
            <a:ext cx="107157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15" name="椭圆 14"/>
          <p:cNvSpPr/>
          <p:nvPr/>
        </p:nvSpPr>
        <p:spPr>
          <a:xfrm>
            <a:off x="1500166" y="4572008"/>
            <a:ext cx="163355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gulp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072066" y="2285992"/>
            <a:ext cx="113348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less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500826" y="2643182"/>
            <a:ext cx="113348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ExtJS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643702" y="4143380"/>
            <a:ext cx="113348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Kissy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857752" y="4572008"/>
            <a:ext cx="113348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fis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000496" y="3643314"/>
            <a:ext cx="113348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500694" y="3429000"/>
            <a:ext cx="113348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214810" y="5643578"/>
            <a:ext cx="128588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require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428992" y="4643446"/>
            <a:ext cx="113348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mvvm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571736" y="5572140"/>
            <a:ext cx="128588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combo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857884" y="5286388"/>
            <a:ext cx="178595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928662" y="5500702"/>
            <a:ext cx="128588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restful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</TotalTime>
  <Words>1498</Words>
  <Application>Microsoft Office PowerPoint</Application>
  <PresentationFormat>全屏显示(4:3)</PresentationFormat>
  <Paragraphs>302</Paragraphs>
  <Slides>24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近距离接触成功</vt:lpstr>
      <vt:lpstr>胎死腹中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scott</cp:lastModifiedBy>
  <cp:revision>475</cp:revision>
  <dcterms:created xsi:type="dcterms:W3CDTF">2013-10-30T09:04:50Z</dcterms:created>
  <dcterms:modified xsi:type="dcterms:W3CDTF">2015-11-27T07:05:46Z</dcterms:modified>
</cp:coreProperties>
</file>