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3" r:id="rId9"/>
    <p:sldId id="279" r:id="rId10"/>
    <p:sldId id="277" r:id="rId11"/>
    <p:sldId id="27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1" autoAdjust="0"/>
    <p:restoredTop sz="72310" autoAdjust="0"/>
  </p:normalViewPr>
  <p:slideViewPr>
    <p:cSldViewPr snapToGrid="0">
      <p:cViewPr varScale="1">
        <p:scale>
          <a:sx n="53" d="100"/>
          <a:sy n="53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98FAE-140C-484C-9322-B203ABF5FF3A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4DF1-67D9-47DC-91EC-B3F0B2DD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2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Model con </a:t>
            </a:r>
            <a:r>
              <a:rPr lang="en-US" sz="1200" dirty="0" err="1" smtClean="0"/>
              <a:t>Stuxnet</a:t>
            </a:r>
            <a:r>
              <a:rPr lang="en-US" sz="1200" dirty="0" smtClean="0"/>
              <a:t> 6 slides 7 </a:t>
            </a:r>
            <a:r>
              <a:rPr lang="en-US" sz="1200" dirty="0" err="1" smtClean="0"/>
              <a:t>phut</a:t>
            </a:r>
            <a:endParaRPr lang="en-US" sz="1200" dirty="0" smtClean="0"/>
          </a:p>
          <a:p>
            <a:pPr lvl="0"/>
            <a:r>
              <a:rPr lang="en-US" sz="1200" dirty="0" err="1" smtClean="0"/>
              <a:t>Cach</a:t>
            </a:r>
            <a:r>
              <a:rPr lang="en-US" sz="1200" dirty="0" smtClean="0"/>
              <a:t> lam </a:t>
            </a:r>
            <a:r>
              <a:rPr lang="en-US" sz="1200" dirty="0" err="1" smtClean="0"/>
              <a:t>sao</a:t>
            </a:r>
            <a:r>
              <a:rPr lang="en-US" sz="1200" dirty="0" smtClean="0"/>
              <a:t> ?</a:t>
            </a:r>
          </a:p>
          <a:p>
            <a:r>
              <a:rPr lang="en-US" sz="1200" dirty="0" smtClean="0"/>
              <a:t>+ </a:t>
            </a:r>
            <a:r>
              <a:rPr lang="en-US" sz="1200" dirty="0" err="1" smtClean="0"/>
              <a:t>mo</a:t>
            </a:r>
            <a:r>
              <a:rPr lang="en-US" sz="1200" dirty="0" smtClean="0"/>
              <a:t> ta tong </a:t>
            </a:r>
            <a:r>
              <a:rPr lang="en-US" sz="1200" dirty="0" err="1" smtClean="0"/>
              <a:t>quan</a:t>
            </a:r>
            <a:r>
              <a:rPr lang="en-US" sz="1200" dirty="0" smtClean="0"/>
              <a:t> </a:t>
            </a:r>
            <a:r>
              <a:rPr lang="en-US" sz="1200" dirty="0" err="1" smtClean="0"/>
              <a:t>ve</a:t>
            </a:r>
            <a:r>
              <a:rPr lang="en-US" sz="1200" dirty="0" smtClean="0"/>
              <a:t> </a:t>
            </a:r>
            <a:r>
              <a:rPr lang="en-US" sz="1200" dirty="0" err="1" smtClean="0"/>
              <a:t>mo</a:t>
            </a:r>
            <a:r>
              <a:rPr lang="en-US" sz="1200" dirty="0" smtClean="0"/>
              <a:t> </a:t>
            </a:r>
            <a:r>
              <a:rPr lang="en-US" sz="1200" dirty="0" err="1" smtClean="0"/>
              <a:t>hinh</a:t>
            </a:r>
            <a:r>
              <a:rPr lang="en-US" sz="1200" dirty="0" smtClean="0"/>
              <a:t>: </a:t>
            </a:r>
            <a:r>
              <a:rPr lang="en-US" sz="1200" dirty="0" err="1" smtClean="0"/>
              <a:t>mo</a:t>
            </a:r>
            <a:r>
              <a:rPr lang="en-US" sz="1200" dirty="0" smtClean="0"/>
              <a:t> </a:t>
            </a:r>
            <a:r>
              <a:rPr lang="en-US" sz="1200" dirty="0" err="1" smtClean="0"/>
              <a:t>hinh</a:t>
            </a:r>
            <a:r>
              <a:rPr lang="en-US" sz="1200" dirty="0" smtClean="0"/>
              <a:t> </a:t>
            </a:r>
            <a:r>
              <a:rPr lang="en-US" sz="1200" dirty="0" err="1" smtClean="0"/>
              <a:t>gom</a:t>
            </a:r>
            <a:r>
              <a:rPr lang="en-US" sz="1200" dirty="0" smtClean="0"/>
              <a:t> </a:t>
            </a:r>
            <a:r>
              <a:rPr lang="en-US" sz="1200" dirty="0" err="1" smtClean="0"/>
              <a:t>nhung</a:t>
            </a:r>
            <a:r>
              <a:rPr lang="en-US" sz="1200" dirty="0" smtClean="0"/>
              <a:t> </a:t>
            </a:r>
            <a:r>
              <a:rPr lang="en-US" sz="1200" dirty="0" err="1" smtClean="0"/>
              <a:t>gi</a:t>
            </a:r>
            <a:r>
              <a:rPr lang="en-US" sz="1200" dirty="0" smtClean="0"/>
              <a:t>, root attack …..</a:t>
            </a:r>
          </a:p>
          <a:p>
            <a:r>
              <a:rPr lang="en-US" sz="1200" dirty="0" smtClean="0"/>
              <a:t>+ </a:t>
            </a:r>
          </a:p>
          <a:p>
            <a:pPr lvl="0"/>
            <a:r>
              <a:rPr lang="en-US" sz="1200" dirty="0" smtClean="0"/>
              <a:t>Lay </a:t>
            </a:r>
            <a:r>
              <a:rPr lang="en-US" sz="1200" dirty="0" err="1" smtClean="0"/>
              <a:t>cai</a:t>
            </a:r>
            <a:r>
              <a:rPr lang="en-US" sz="1200" dirty="0" smtClean="0"/>
              <a:t> </a:t>
            </a:r>
            <a:r>
              <a:rPr lang="en-US" sz="1200" dirty="0" err="1" smtClean="0"/>
              <a:t>hinh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noi</a:t>
            </a:r>
            <a:r>
              <a:rPr lang="en-US" sz="1200" dirty="0" smtClean="0"/>
              <a:t>  </a:t>
            </a:r>
            <a:r>
              <a:rPr lang="en-US" sz="1200" dirty="0" err="1" smtClean="0"/>
              <a:t>ket</a:t>
            </a:r>
            <a:r>
              <a:rPr lang="en-US" sz="1200" dirty="0" smtClean="0"/>
              <a:t> qua</a:t>
            </a:r>
          </a:p>
          <a:p>
            <a:pPr lvl="0"/>
            <a:r>
              <a:rPr lang="en-US" sz="1200" dirty="0" err="1" smtClean="0"/>
              <a:t>Noi</a:t>
            </a:r>
            <a:r>
              <a:rPr lang="en-US" sz="1200" dirty="0" smtClean="0"/>
              <a:t> 4  </a:t>
            </a:r>
            <a:r>
              <a:rPr lang="en-US" sz="1200" dirty="0" err="1" smtClean="0"/>
              <a:t>cai</a:t>
            </a:r>
            <a:r>
              <a:rPr lang="en-US" sz="1200" dirty="0" smtClean="0"/>
              <a:t> </a:t>
            </a:r>
            <a:r>
              <a:rPr lang="en-US" sz="1200" dirty="0" err="1" smtClean="0"/>
              <a:t>hinh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34DF1-67D9-47DC-91EC-B3F0B2DD65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Gioi</a:t>
            </a:r>
            <a:r>
              <a:rPr lang="en-US" dirty="0" smtClean="0"/>
              <a:t> </a:t>
            </a:r>
            <a:r>
              <a:rPr lang="en-US" dirty="0" err="1" smtClean="0"/>
              <a:t>thieu</a:t>
            </a:r>
            <a:r>
              <a:rPr lang="en-US" dirty="0" smtClean="0"/>
              <a:t> – client server, class message</a:t>
            </a:r>
          </a:p>
          <a:p>
            <a:pPr lvl="0"/>
            <a:r>
              <a:rPr lang="en-US" dirty="0" err="1" smtClean="0"/>
              <a:t>SSLSocket</a:t>
            </a:r>
            <a:r>
              <a:rPr lang="en-US" dirty="0" smtClean="0"/>
              <a:t> blab la</a:t>
            </a:r>
          </a:p>
          <a:p>
            <a:pPr lvl="0"/>
            <a:r>
              <a:rPr lang="en-US" dirty="0" smtClean="0"/>
              <a:t>Design </a:t>
            </a:r>
            <a:r>
              <a:rPr lang="en-US" dirty="0" err="1" smtClean="0"/>
              <a:t>cua</a:t>
            </a:r>
            <a:r>
              <a:rPr lang="en-US" dirty="0" smtClean="0"/>
              <a:t> message</a:t>
            </a:r>
          </a:p>
          <a:p>
            <a:pPr lvl="0"/>
            <a:r>
              <a:rPr lang="en-US" dirty="0" err="1" smtClean="0"/>
              <a:t>Cach</a:t>
            </a:r>
            <a:r>
              <a:rPr lang="en-US" dirty="0" smtClean="0"/>
              <a:t> </a:t>
            </a:r>
            <a:r>
              <a:rPr lang="en-US" dirty="0" err="1" smtClean="0"/>
              <a:t>thuc</a:t>
            </a:r>
            <a:r>
              <a:rPr lang="en-US" dirty="0" smtClean="0"/>
              <a:t> </a:t>
            </a:r>
            <a:r>
              <a:rPr lang="en-US" dirty="0" err="1" smtClean="0"/>
              <a:t>hoat</a:t>
            </a:r>
            <a:r>
              <a:rPr lang="en-US" dirty="0" smtClean="0"/>
              <a:t> dong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34DF1-67D9-47DC-91EC-B3F0B2DD65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Nho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co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nhieu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baseline="0" dirty="0" smtClean="0"/>
              <a:t> message</a:t>
            </a:r>
          </a:p>
          <a:p>
            <a:r>
              <a:rPr lang="en-US" baseline="0" dirty="0" err="1" smtClean="0"/>
              <a:t>Phu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cmd</a:t>
            </a:r>
            <a:r>
              <a:rPr lang="en-US" baseline="0" dirty="0" smtClean="0"/>
              <a:t> : search, detail, statistics, histogram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client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server</a:t>
            </a:r>
          </a:p>
          <a:p>
            <a:r>
              <a:rPr lang="en-US" baseline="0" dirty="0" smtClean="0"/>
              <a:t>Content co the xml </a:t>
            </a:r>
            <a:r>
              <a:rPr lang="en-US" baseline="0" dirty="0" err="1" smtClean="0"/>
              <a:t>hoac</a:t>
            </a:r>
            <a:r>
              <a:rPr lang="en-US" baseline="0" dirty="0" smtClean="0"/>
              <a:t> bi nary. </a:t>
            </a:r>
            <a:r>
              <a:rPr lang="en-US" baseline="0" dirty="0" err="1" smtClean="0"/>
              <a:t>Thang</a:t>
            </a:r>
            <a:r>
              <a:rPr lang="en-US" baseline="0" dirty="0" smtClean="0"/>
              <a:t> statistic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histogram la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binary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34DF1-67D9-47DC-91EC-B3F0B2DD65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Muc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endParaRPr lang="en-US" dirty="0" smtClean="0"/>
          </a:p>
          <a:p>
            <a:pPr lvl="0"/>
            <a:r>
              <a:rPr lang="en-US" dirty="0" smtClean="0"/>
              <a:t>Design</a:t>
            </a:r>
          </a:p>
          <a:p>
            <a:pPr lvl="0"/>
            <a:r>
              <a:rPr lang="en-US" dirty="0" smtClean="0"/>
              <a:t>Co </a:t>
            </a:r>
            <a:r>
              <a:rPr lang="en-US" dirty="0" err="1" smtClean="0"/>
              <a:t>nhung</a:t>
            </a:r>
            <a:r>
              <a:rPr lang="en-US" dirty="0" smtClean="0"/>
              <a:t> </a:t>
            </a:r>
            <a:r>
              <a:rPr lang="en-US" dirty="0" err="1" smtClean="0"/>
              <a:t>chuc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endParaRPr lang="en-US" dirty="0" smtClean="0"/>
          </a:p>
          <a:p>
            <a:pPr lvl="0"/>
            <a:r>
              <a:rPr lang="en-US" dirty="0" smtClean="0"/>
              <a:t>Kho khan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34DF1-67D9-47DC-91EC-B3F0B2DD65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0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Show interface</a:t>
            </a:r>
          </a:p>
          <a:p>
            <a:pPr lvl="0"/>
            <a:r>
              <a:rPr lang="en-US" dirty="0" err="1" smtClean="0"/>
              <a:t>Chay</a:t>
            </a:r>
            <a:r>
              <a:rPr lang="en-US" dirty="0" smtClean="0"/>
              <a:t> client server</a:t>
            </a:r>
          </a:p>
          <a:p>
            <a:pPr lvl="0"/>
            <a:r>
              <a:rPr lang="en-US" dirty="0" err="1" smtClean="0"/>
              <a:t>Chay</a:t>
            </a:r>
            <a:r>
              <a:rPr lang="en-US" dirty="0" smtClean="0"/>
              <a:t> </a:t>
            </a:r>
            <a:r>
              <a:rPr lang="en-US" dirty="0" err="1" smtClean="0"/>
              <a:t>chuc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 search ,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pPr lvl="0"/>
            <a:r>
              <a:rPr lang="en-US" dirty="0" smtClean="0"/>
              <a:t>Debug SSL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34DF1-67D9-47DC-91EC-B3F0B2DD65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0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 1 slide 1p</a:t>
            </a:r>
          </a:p>
          <a:p>
            <a:pPr lvl="0"/>
            <a:r>
              <a:rPr lang="en-US" dirty="0" smtClean="0"/>
              <a:t>Finish</a:t>
            </a:r>
          </a:p>
          <a:p>
            <a:pPr lvl="0"/>
            <a:r>
              <a:rPr lang="en-US" dirty="0" smtClean="0"/>
              <a:t>knowledge</a:t>
            </a:r>
          </a:p>
          <a:p>
            <a:pPr lvl="0"/>
            <a:r>
              <a:rPr lang="en-US" dirty="0" smtClean="0"/>
              <a:t>Future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34DF1-67D9-47DC-91EC-B3F0B2DD65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02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34DF1-67D9-47DC-91EC-B3F0B2DD65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6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5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2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0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8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8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3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6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9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73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444500"/>
            <a:ext cx="10058400" cy="2039112"/>
          </a:xfrm>
        </p:spPr>
        <p:txBody>
          <a:bodyPr/>
          <a:lstStyle/>
          <a:p>
            <a:pPr algn="ctr"/>
            <a:r>
              <a:rPr lang="en-US" dirty="0" smtClean="0"/>
              <a:t>SEMESTER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90622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ATTACK CRAWLER FOR MODERN NETWORKED SYSTEMS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7797800" y="4785821"/>
            <a:ext cx="335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Students:</a:t>
            </a:r>
          </a:p>
          <a:p>
            <a:r>
              <a:rPr lang="en-US" dirty="0" smtClean="0"/>
              <a:t>			Vo Huynh Dan</a:t>
            </a:r>
          </a:p>
          <a:p>
            <a:r>
              <a:rPr lang="en-US" dirty="0" smtClean="0"/>
              <a:t>			Truong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4785821"/>
            <a:ext cx="315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Supervisors:</a:t>
            </a:r>
          </a:p>
          <a:p>
            <a:r>
              <a:rPr lang="en-US" dirty="0" smtClean="0"/>
              <a:t>			Yves </a:t>
            </a:r>
            <a:r>
              <a:rPr lang="en-US" dirty="0" err="1" smtClean="0"/>
              <a:t>Roudier</a:t>
            </a:r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Ludovic</a:t>
            </a:r>
            <a:r>
              <a:rPr lang="en-US" dirty="0" smtClean="0"/>
              <a:t> </a:t>
            </a:r>
            <a:r>
              <a:rPr lang="en-US" dirty="0" err="1"/>
              <a:t>Apvrille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 descr="https://scontent-cdg2-1.xx.fbcdn.net/hphotos-xft1/v/t34.0-12/11652125_1182003395150543_1291309996_n.jpg?oh=30bfeaed765a90564d7891fb4be6392d&amp;oe=55922DE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74" y="2078891"/>
            <a:ext cx="496310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fbsbx.com/hphotos-xtp1/v/t59.2708-21/11689430_1182003871817162_660136669_n.gif?oh=6cca29cf7cab811a20baeb2a70d545f6&amp;oe=559300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2801203"/>
            <a:ext cx="31813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1244"/>
            <a:ext cx="10058400" cy="402336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3500" dirty="0"/>
              <a:t> </a:t>
            </a:r>
            <a:r>
              <a:rPr lang="en-US" sz="3500" dirty="0" smtClean="0"/>
              <a:t> Succeeded </a:t>
            </a:r>
            <a:r>
              <a:rPr lang="en-US" sz="3500" dirty="0"/>
              <a:t>in </a:t>
            </a:r>
            <a:r>
              <a:rPr lang="en-US" sz="3500" dirty="0" smtClean="0"/>
              <a:t>describing </a:t>
            </a:r>
            <a:r>
              <a:rPr lang="en-US" sz="3500" dirty="0" err="1" smtClean="0"/>
              <a:t>Stuxnet</a:t>
            </a:r>
            <a:r>
              <a:rPr lang="en-US" sz="3500" dirty="0" smtClean="0"/>
              <a:t> </a:t>
            </a:r>
            <a:r>
              <a:rPr lang="en-US" sz="3500" dirty="0"/>
              <a:t>attack by a </a:t>
            </a:r>
            <a:r>
              <a:rPr lang="en-US" sz="3500" dirty="0" err="1"/>
              <a:t>SysML</a:t>
            </a:r>
            <a:r>
              <a:rPr lang="en-US" sz="3500" dirty="0"/>
              <a:t>-Sec </a:t>
            </a:r>
            <a:r>
              <a:rPr lang="en-US" sz="3500" dirty="0" smtClean="0"/>
              <a:t>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 smtClean="0"/>
              <a:t> Designed </a:t>
            </a:r>
            <a:r>
              <a:rPr lang="en-US" sz="3500" dirty="0"/>
              <a:t>a friendly user interface which allows users interact with databases for retrieving relevant </a:t>
            </a:r>
            <a:r>
              <a:rPr lang="en-US" sz="3500" dirty="0" smtClean="0"/>
              <a:t>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 smtClean="0"/>
              <a:t> Implemented </a:t>
            </a:r>
            <a:r>
              <a:rPr lang="en-US" sz="3500" dirty="0"/>
              <a:t>a protocol for exchanging messages between users and the web crawler </a:t>
            </a:r>
            <a:r>
              <a:rPr lang="en-US" sz="3500" dirty="0" smtClean="0"/>
              <a:t>database.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3551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8000" dirty="0" smtClean="0"/>
              <a:t>THANK YOU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866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124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500" dirty="0" smtClean="0"/>
              <a:t>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 smtClean="0"/>
              <a:t> </a:t>
            </a:r>
            <a:r>
              <a:rPr lang="en-US" sz="3500" dirty="0" err="1" smtClean="0"/>
              <a:t>Stuxnet</a:t>
            </a:r>
            <a:r>
              <a:rPr lang="en-US" sz="3500" dirty="0" smtClean="0"/>
              <a:t>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/>
              <a:t> </a:t>
            </a:r>
            <a:r>
              <a:rPr lang="en-US" sz="3500" dirty="0" smtClean="0"/>
              <a:t>Client-Server Protocol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 smtClean="0"/>
              <a:t> External Search Module on </a:t>
            </a:r>
            <a:r>
              <a:rPr lang="en-US" sz="3500" dirty="0" err="1" smtClean="0"/>
              <a:t>TTool</a:t>
            </a:r>
            <a:endParaRPr lang="en-US" sz="35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 smtClean="0"/>
              <a:t> Demo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 smtClean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11911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1865"/>
            <a:ext cx="10205720" cy="4023360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3800" dirty="0" smtClean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smtClean="0"/>
              <a:t> Extract relevant information of threads from Internet sources.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smtClean="0"/>
              <a:t> Develop a crawler for collecting data of vulnerabilities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 </a:t>
            </a:r>
            <a:r>
              <a:rPr lang="en-US" sz="3400" dirty="0" smtClean="0"/>
              <a:t>Integrate the data into </a:t>
            </a:r>
            <a:r>
              <a:rPr lang="en-US" sz="3400" dirty="0" err="1" smtClean="0"/>
              <a:t>TTool</a:t>
            </a:r>
            <a:r>
              <a:rPr lang="en-US" sz="3400" dirty="0" smtClean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600" dirty="0" smtClean="0"/>
              <a:t> </a:t>
            </a:r>
            <a:r>
              <a:rPr lang="en-US" sz="3800" dirty="0" smtClean="0"/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 </a:t>
            </a:r>
            <a:r>
              <a:rPr lang="en-US" sz="3400" dirty="0" smtClean="0"/>
              <a:t>1</a:t>
            </a:r>
            <a:r>
              <a:rPr lang="en-US" sz="3400" baseline="30000" dirty="0" smtClean="0"/>
              <a:t>st</a:t>
            </a:r>
            <a:r>
              <a:rPr lang="en-US" sz="3400" dirty="0" smtClean="0"/>
              <a:t> Semester : </a:t>
            </a:r>
            <a:r>
              <a:rPr lang="en-US" sz="3400" dirty="0"/>
              <a:t>Modeled operation of </a:t>
            </a:r>
            <a:r>
              <a:rPr lang="en-US" sz="3400" dirty="0" err="1"/>
              <a:t>Stuxnet</a:t>
            </a:r>
            <a:r>
              <a:rPr lang="en-US" sz="3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 smtClean="0"/>
              <a:t> 2</a:t>
            </a:r>
            <a:r>
              <a:rPr lang="en-US" sz="3400" baseline="30000" dirty="0" smtClean="0"/>
              <a:t>nd</a:t>
            </a:r>
            <a:r>
              <a:rPr lang="en-US" sz="3400" dirty="0" smtClean="0"/>
              <a:t> Semester :</a:t>
            </a:r>
            <a:r>
              <a:rPr lang="en-US" sz="3400" dirty="0"/>
              <a:t>Designed and implemented a protocol for </a:t>
            </a:r>
            <a:r>
              <a:rPr lang="en-US" sz="3400" dirty="0" smtClean="0"/>
              <a:t>				</a:t>
            </a:r>
            <a:r>
              <a:rPr lang="en-US" sz="3400" dirty="0" err="1" smtClean="0"/>
              <a:t>TTool</a:t>
            </a:r>
            <a:r>
              <a:rPr lang="en-US" sz="3400" dirty="0" smtClean="0"/>
              <a:t> </a:t>
            </a:r>
            <a:r>
              <a:rPr lang="en-US" sz="3400" dirty="0"/>
              <a:t>and the Crawler</a:t>
            </a:r>
            <a:r>
              <a:rPr lang="en-US" sz="3400" dirty="0" smtClean="0"/>
              <a:t>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628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STUXNET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675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/>
              <a:t> Based on references from </a:t>
            </a:r>
            <a:r>
              <a:rPr lang="en-US" sz="3100" b="1" dirty="0"/>
              <a:t>W32.Stuxnet Dossier </a:t>
            </a:r>
            <a:r>
              <a:rPr lang="en-US" sz="3100" dirty="0"/>
              <a:t>and </a:t>
            </a:r>
            <a:r>
              <a:rPr lang="en-US" sz="3100" b="1" dirty="0" err="1"/>
              <a:t>Stuxnet</a:t>
            </a:r>
            <a:r>
              <a:rPr lang="en-US" sz="3100" b="1" dirty="0"/>
              <a:t> Under the </a:t>
            </a:r>
            <a:r>
              <a:rPr lang="en-US" sz="3100" b="1" dirty="0" smtClean="0"/>
              <a:t>Microscope </a:t>
            </a:r>
            <a:r>
              <a:rPr lang="en-US" sz="3100" dirty="0" smtClean="0"/>
              <a:t>documents.</a:t>
            </a:r>
            <a:endParaRPr lang="en-US" sz="31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 smtClean="0"/>
              <a:t> Divided into sub diagrams: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100" dirty="0" smtClean="0"/>
              <a:t>General </a:t>
            </a:r>
            <a:r>
              <a:rPr lang="en-US" sz="3100" dirty="0" err="1" smtClean="0"/>
              <a:t>Stuxnet</a:t>
            </a:r>
            <a:r>
              <a:rPr lang="en-US" sz="3100" dirty="0" smtClean="0"/>
              <a:t>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100" dirty="0" smtClean="0"/>
              <a:t>Execute </a:t>
            </a:r>
            <a:r>
              <a:rPr lang="en-US" sz="3100" dirty="0" err="1" smtClean="0"/>
              <a:t>Stuxnet</a:t>
            </a:r>
            <a:r>
              <a:rPr lang="en-US" sz="3100" dirty="0" smtClean="0"/>
              <a:t>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100" dirty="0" smtClean="0"/>
              <a:t>Inject </a:t>
            </a:r>
            <a:r>
              <a:rPr lang="en-US" sz="3100" dirty="0" err="1" smtClean="0"/>
              <a:t>Stuxnet</a:t>
            </a:r>
            <a:r>
              <a:rPr lang="en-US" sz="3100" dirty="0" smtClean="0"/>
              <a:t> To Project Files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100" dirty="0" smtClean="0"/>
              <a:t>Modify </a:t>
            </a:r>
            <a:r>
              <a:rPr lang="en-US" sz="3100" dirty="0" err="1" smtClean="0"/>
              <a:t>Programable</a:t>
            </a:r>
            <a:r>
              <a:rPr lang="en-US" sz="3100" dirty="0" smtClean="0"/>
              <a:t> </a:t>
            </a:r>
            <a:r>
              <a:rPr lang="en-US" sz="3100" smtClean="0"/>
              <a:t>Logic Controllers (PLCs)</a:t>
            </a:r>
            <a:endParaRPr lang="en-US" sz="3100" dirty="0" smtClean="0"/>
          </a:p>
        </p:txBody>
      </p:sp>
    </p:spTree>
    <p:extLst>
      <p:ext uri="{BB962C8B-B14F-4D97-AF65-F5344CB8AC3E}">
        <p14:creationId xmlns:p14="http://schemas.microsoft.com/office/powerpoint/2010/main" val="32491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500" dirty="0" smtClean="0"/>
              <a:t> Objective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 smtClean="0"/>
              <a:t>Connect </a:t>
            </a:r>
            <a:r>
              <a:rPr lang="en-US" sz="2700" dirty="0" err="1" smtClean="0"/>
              <a:t>TTool</a:t>
            </a:r>
            <a:r>
              <a:rPr lang="en-US" sz="2700" dirty="0" smtClean="0"/>
              <a:t> and Web Crawler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 smtClean="0"/>
              <a:t>Exchange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 smtClean="0"/>
              <a:t>Secure the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 </a:t>
            </a:r>
            <a:r>
              <a:rPr lang="en-US" sz="3500" dirty="0" smtClean="0"/>
              <a:t>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 smtClean="0"/>
              <a:t>Clients –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500" dirty="0" smtClean="0"/>
              <a:t>Multithread server.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500" dirty="0" smtClean="0"/>
              <a:t>SSL Socket.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700" dirty="0" smtClean="0"/>
              <a:t>Message </a:t>
            </a:r>
          </a:p>
        </p:txBody>
      </p:sp>
    </p:spTree>
    <p:extLst>
      <p:ext uri="{BB962C8B-B14F-4D97-AF65-F5344CB8AC3E}">
        <p14:creationId xmlns:p14="http://schemas.microsoft.com/office/powerpoint/2010/main" val="1955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 How it works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818" y="1805978"/>
            <a:ext cx="72866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Structure of a message</a:t>
            </a:r>
          </a:p>
          <a:p>
            <a:endParaRPr lang="en-US" dirty="0"/>
          </a:p>
        </p:txBody>
      </p:sp>
      <p:pic>
        <p:nvPicPr>
          <p:cNvPr id="1026" name="Picture 2" descr="em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77" y="270071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r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255" y="4340278"/>
            <a:ext cx="1374287" cy="13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444" y="2039086"/>
            <a:ext cx="5283973" cy="20735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6458" y="3767406"/>
            <a:ext cx="2167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Request Message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43754" y="5515803"/>
            <a:ext cx="2167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Answer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Message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9360" y="4435626"/>
            <a:ext cx="3771900" cy="16287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973893" y="3013728"/>
            <a:ext cx="1694735" cy="234449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6443009" y="4934646"/>
            <a:ext cx="1694735" cy="234449"/>
          </a:xfrm>
          <a:prstGeom prst="right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SEARCH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03995"/>
            <a:ext cx="10058400" cy="4023360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3000" dirty="0" smtClean="0"/>
              <a:t> </a:t>
            </a:r>
            <a:r>
              <a:rPr lang="en-US" sz="3800" dirty="0" smtClean="0"/>
              <a:t>Objective</a:t>
            </a:r>
            <a:endParaRPr lang="en-US" sz="3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100" dirty="0" smtClean="0"/>
              <a:t>Provide an interface allowing users interact with database server and search engine.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100" dirty="0" smtClean="0"/>
              <a:t>Integrated in </a:t>
            </a:r>
            <a:r>
              <a:rPr lang="en-US" sz="3100" dirty="0" err="1" smtClean="0"/>
              <a:t>TTool</a:t>
            </a:r>
            <a:r>
              <a:rPr lang="en-US" sz="3100" dirty="0" smtClean="0"/>
              <a:t> source code.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800" dirty="0"/>
              <a:t> </a:t>
            </a:r>
            <a:r>
              <a:rPr lang="en-US" sz="3800" dirty="0" smtClean="0"/>
              <a:t>Design</a:t>
            </a:r>
            <a:endParaRPr lang="en-US" sz="3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100" dirty="0" smtClean="0"/>
              <a:t>A new </a:t>
            </a:r>
            <a:r>
              <a:rPr lang="en-US" sz="3100" dirty="0" err="1" smtClean="0"/>
              <a:t>JDialog</a:t>
            </a:r>
            <a:r>
              <a:rPr lang="en-US" sz="3100" dirty="0" smtClean="0"/>
              <a:t> named External Search.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100" dirty="0" smtClean="0"/>
              <a:t>Interact  with Google Search engines.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100" dirty="0" smtClean="0"/>
              <a:t>Take advantage of </a:t>
            </a:r>
            <a:r>
              <a:rPr lang="en-US" sz="3100" dirty="0" err="1" smtClean="0"/>
              <a:t>Ttool</a:t>
            </a:r>
            <a:r>
              <a:rPr lang="en-US" sz="3100" dirty="0" smtClean="0"/>
              <a:t> existing functions.</a:t>
            </a:r>
            <a:endParaRPr lang="en-US" sz="3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SEARCH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500" dirty="0" smtClean="0"/>
              <a:t>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3200" dirty="0" smtClean="0"/>
              <a:t>Support </a:t>
            </a:r>
            <a:r>
              <a:rPr lang="en-US" sz="3200" dirty="0"/>
              <a:t>interaction with components in a diagram.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 Separate logical code and presentation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 Character filter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 Store configuration in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 Display images in tabs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 Decorate results </a:t>
            </a:r>
            <a:r>
              <a:rPr lang="en-US" sz="3200" dirty="0" smtClean="0"/>
              <a:t>in HTML </a:t>
            </a:r>
            <a:r>
              <a:rPr lang="en-US" sz="3200" dirty="0" smtClean="0"/>
              <a:t>format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500" dirty="0" smtClean="0"/>
          </a:p>
          <a:p>
            <a:pPr lvl="1"/>
            <a:endParaRPr lang="en-US" sz="3500" dirty="0" smtClean="0"/>
          </a:p>
        </p:txBody>
      </p:sp>
    </p:spTree>
    <p:extLst>
      <p:ext uri="{BB962C8B-B14F-4D97-AF65-F5344CB8AC3E}">
        <p14:creationId xmlns:p14="http://schemas.microsoft.com/office/powerpoint/2010/main" val="28543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393</Words>
  <Application>Microsoft Office PowerPoint</Application>
  <PresentationFormat>Widescreen</PresentationFormat>
  <Paragraphs>102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SEMESTER PROJECT </vt:lpstr>
      <vt:lpstr>AGENDA</vt:lpstr>
      <vt:lpstr>INTRODUCTION</vt:lpstr>
      <vt:lpstr>STUXNET MODEL</vt:lpstr>
      <vt:lpstr>CLIENT-SERVER PROTOCOL</vt:lpstr>
      <vt:lpstr>CLIENT-SERVER PROTOCOL</vt:lpstr>
      <vt:lpstr>CLIENT-SERVER PROTOCOL</vt:lpstr>
      <vt:lpstr>EXTERNAL SEARCH MODULE</vt:lpstr>
      <vt:lpstr>EXTERNAL SEARCH MODULE</vt:lpstr>
      <vt:lpstr>DEMO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Vo</dc:creator>
  <cp:lastModifiedBy>Dan Vo</cp:lastModifiedBy>
  <cp:revision>36</cp:revision>
  <dcterms:created xsi:type="dcterms:W3CDTF">2015-06-28T14:00:43Z</dcterms:created>
  <dcterms:modified xsi:type="dcterms:W3CDTF">2015-06-29T09:55:24Z</dcterms:modified>
</cp:coreProperties>
</file>