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2A"/>
    <a:srgbClr val="58E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71E0F-2641-4D89-8D19-5839B716EAF3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6C019469-36D4-4CB9-B794-D48E307BF8C9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noProof="0" dirty="0" smtClean="0"/>
            <a:t>To discover regional music</a:t>
          </a:r>
          <a:endParaRPr lang="en-GB" noProof="0" dirty="0"/>
        </a:p>
      </dgm:t>
    </dgm:pt>
    <dgm:pt modelId="{C4321E96-7DA2-4E6E-8FF6-1FD819422BF9}" type="parTrans" cxnId="{26C5CFA6-5D2A-4AE4-A491-832071044DAE}">
      <dgm:prSet/>
      <dgm:spPr/>
      <dgm:t>
        <a:bodyPr/>
        <a:lstStyle/>
        <a:p>
          <a:endParaRPr lang="fr-FR"/>
        </a:p>
      </dgm:t>
    </dgm:pt>
    <dgm:pt modelId="{7EF3F889-0216-4288-B7D1-44B682857350}" type="sibTrans" cxnId="{26C5CFA6-5D2A-4AE4-A491-832071044DAE}">
      <dgm:prSet/>
      <dgm:spPr/>
      <dgm:t>
        <a:bodyPr/>
        <a:lstStyle/>
        <a:p>
          <a:endParaRPr lang="fr-FR"/>
        </a:p>
      </dgm:t>
    </dgm:pt>
    <dgm:pt modelId="{D29F5F70-4E2F-448F-88EB-05EF6A4D564B}">
      <dgm:prSet phldrT="[Texte]"/>
      <dgm:spPr>
        <a:solidFill>
          <a:schemeClr val="accent3"/>
        </a:solidFill>
      </dgm:spPr>
      <dgm:t>
        <a:bodyPr/>
        <a:lstStyle/>
        <a:p>
          <a:r>
            <a:rPr lang="en-GB" noProof="0" dirty="0" smtClean="0"/>
            <a:t>To know which music is popular in a particular place</a:t>
          </a:r>
          <a:endParaRPr lang="en-GB" noProof="0" dirty="0"/>
        </a:p>
      </dgm:t>
    </dgm:pt>
    <dgm:pt modelId="{EB3CD697-0753-4A4E-9CA2-040578A903C8}" type="parTrans" cxnId="{A25A180B-AF60-4F59-AFCC-77DF3672C49E}">
      <dgm:prSet/>
      <dgm:spPr/>
      <dgm:t>
        <a:bodyPr/>
        <a:lstStyle/>
        <a:p>
          <a:endParaRPr lang="fr-FR"/>
        </a:p>
      </dgm:t>
    </dgm:pt>
    <dgm:pt modelId="{BBB5B63D-C8C0-47F8-98AC-FFEFAF5AA15A}" type="sibTrans" cxnId="{A25A180B-AF60-4F59-AFCC-77DF3672C49E}">
      <dgm:prSet/>
      <dgm:spPr/>
      <dgm:t>
        <a:bodyPr/>
        <a:lstStyle/>
        <a:p>
          <a:endParaRPr lang="fr-FR"/>
        </a:p>
      </dgm:t>
    </dgm:pt>
    <dgm:pt modelId="{4E6A4331-1FD2-4FCF-BD79-85DBD6101C23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noProof="0" dirty="0" smtClean="0"/>
            <a:t>To entertain by listening music</a:t>
          </a:r>
          <a:endParaRPr lang="en-GB" noProof="0" dirty="0"/>
        </a:p>
      </dgm:t>
    </dgm:pt>
    <dgm:pt modelId="{2F70C1D3-4D9E-47C9-B31A-47779DE61C21}" type="parTrans" cxnId="{9BA63D4E-2FC0-46B7-9445-FC36C4A56D1A}">
      <dgm:prSet/>
      <dgm:spPr/>
      <dgm:t>
        <a:bodyPr/>
        <a:lstStyle/>
        <a:p>
          <a:endParaRPr lang="fr-FR"/>
        </a:p>
      </dgm:t>
    </dgm:pt>
    <dgm:pt modelId="{4A2CEC47-8773-43E0-8AA6-9620EA8F1ED1}" type="sibTrans" cxnId="{9BA63D4E-2FC0-46B7-9445-FC36C4A56D1A}">
      <dgm:prSet/>
      <dgm:spPr/>
      <dgm:t>
        <a:bodyPr/>
        <a:lstStyle/>
        <a:p>
          <a:endParaRPr lang="fr-FR"/>
        </a:p>
      </dgm:t>
    </dgm:pt>
    <dgm:pt modelId="{77FB10E2-EC46-4124-98DC-6D4176119195}" type="pres">
      <dgm:prSet presAssocID="{FE171E0F-2641-4D89-8D19-5839B716EAF3}" presName="linearFlow" presStyleCnt="0">
        <dgm:presLayoutVars>
          <dgm:dir/>
          <dgm:resizeHandles val="exact"/>
        </dgm:presLayoutVars>
      </dgm:prSet>
      <dgm:spPr/>
    </dgm:pt>
    <dgm:pt modelId="{6119223C-3AA1-4570-9BA0-1AE217FB130E}" type="pres">
      <dgm:prSet presAssocID="{6C019469-36D4-4CB9-B794-D48E307BF8C9}" presName="composite" presStyleCnt="0"/>
      <dgm:spPr/>
    </dgm:pt>
    <dgm:pt modelId="{6B93AF05-2616-401B-97A8-0055A92D69FC}" type="pres">
      <dgm:prSet presAssocID="{6C019469-36D4-4CB9-B794-D48E307BF8C9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7AB48D2-6E95-4BB4-A7DF-C3290ED6882A}" type="pres">
      <dgm:prSet presAssocID="{6C019469-36D4-4CB9-B794-D48E307BF8C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E64FE9-9CDD-4721-9AB2-489B0E8D648D}" type="pres">
      <dgm:prSet presAssocID="{7EF3F889-0216-4288-B7D1-44B682857350}" presName="spacing" presStyleCnt="0"/>
      <dgm:spPr/>
    </dgm:pt>
    <dgm:pt modelId="{421E97D0-3123-419B-BBD5-B9A00D4BD717}" type="pres">
      <dgm:prSet presAssocID="{D29F5F70-4E2F-448F-88EB-05EF6A4D564B}" presName="composite" presStyleCnt="0"/>
      <dgm:spPr/>
    </dgm:pt>
    <dgm:pt modelId="{FA998FED-EC27-4E12-B737-66257A338A7B}" type="pres">
      <dgm:prSet presAssocID="{D29F5F70-4E2F-448F-88EB-05EF6A4D564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B1CB801-532F-47BE-B16B-D90BF4FF2B95}" type="pres">
      <dgm:prSet presAssocID="{D29F5F70-4E2F-448F-88EB-05EF6A4D564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9888F6-5239-45D7-BB68-A7AD14787891}" type="pres">
      <dgm:prSet presAssocID="{BBB5B63D-C8C0-47F8-98AC-FFEFAF5AA15A}" presName="spacing" presStyleCnt="0"/>
      <dgm:spPr/>
    </dgm:pt>
    <dgm:pt modelId="{64AD56DF-997C-4C8B-A822-4CCE969EA13E}" type="pres">
      <dgm:prSet presAssocID="{4E6A4331-1FD2-4FCF-BD79-85DBD6101C23}" presName="composite" presStyleCnt="0"/>
      <dgm:spPr/>
    </dgm:pt>
    <dgm:pt modelId="{1F982F60-AD6E-48B4-9533-E5DB0185E237}" type="pres">
      <dgm:prSet presAssocID="{4E6A4331-1FD2-4FCF-BD79-85DBD6101C23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DF5977-4F51-4D76-8363-4F03F4CA1D12}" type="pres">
      <dgm:prSet presAssocID="{4E6A4331-1FD2-4FCF-BD79-85DBD6101C23}" presName="txShp" presStyleLbl="node1" presStyleIdx="2" presStyleCnt="3" custLinFactNeighborX="408" custLinFactNeighborY="-32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79481A-B878-463D-8E45-9AE5F988AF0B}" type="presOf" srcId="{FE171E0F-2641-4D89-8D19-5839B716EAF3}" destId="{77FB10E2-EC46-4124-98DC-6D4176119195}" srcOrd="0" destOrd="0" presId="urn:microsoft.com/office/officeart/2005/8/layout/vList3#1"/>
    <dgm:cxn modelId="{26C5CFA6-5D2A-4AE4-A491-832071044DAE}" srcId="{FE171E0F-2641-4D89-8D19-5839B716EAF3}" destId="{6C019469-36D4-4CB9-B794-D48E307BF8C9}" srcOrd="0" destOrd="0" parTransId="{C4321E96-7DA2-4E6E-8FF6-1FD819422BF9}" sibTransId="{7EF3F889-0216-4288-B7D1-44B682857350}"/>
    <dgm:cxn modelId="{9BA63D4E-2FC0-46B7-9445-FC36C4A56D1A}" srcId="{FE171E0F-2641-4D89-8D19-5839B716EAF3}" destId="{4E6A4331-1FD2-4FCF-BD79-85DBD6101C23}" srcOrd="2" destOrd="0" parTransId="{2F70C1D3-4D9E-47C9-B31A-47779DE61C21}" sibTransId="{4A2CEC47-8773-43E0-8AA6-9620EA8F1ED1}"/>
    <dgm:cxn modelId="{A25A180B-AF60-4F59-AFCC-77DF3672C49E}" srcId="{FE171E0F-2641-4D89-8D19-5839B716EAF3}" destId="{D29F5F70-4E2F-448F-88EB-05EF6A4D564B}" srcOrd="1" destOrd="0" parTransId="{EB3CD697-0753-4A4E-9CA2-040578A903C8}" sibTransId="{BBB5B63D-C8C0-47F8-98AC-FFEFAF5AA15A}"/>
    <dgm:cxn modelId="{D4F36C2B-7344-469B-AA76-CE8709979D12}" type="presOf" srcId="{6C019469-36D4-4CB9-B794-D48E307BF8C9}" destId="{57AB48D2-6E95-4BB4-A7DF-C3290ED6882A}" srcOrd="0" destOrd="0" presId="urn:microsoft.com/office/officeart/2005/8/layout/vList3#1"/>
    <dgm:cxn modelId="{DA57C14F-718C-463F-B4E7-0426F3507CE8}" type="presOf" srcId="{D29F5F70-4E2F-448F-88EB-05EF6A4D564B}" destId="{CB1CB801-532F-47BE-B16B-D90BF4FF2B95}" srcOrd="0" destOrd="0" presId="urn:microsoft.com/office/officeart/2005/8/layout/vList3#1"/>
    <dgm:cxn modelId="{A6690381-8EF1-4EC2-B6A7-C7679C7B3641}" type="presOf" srcId="{4E6A4331-1FD2-4FCF-BD79-85DBD6101C23}" destId="{75DF5977-4F51-4D76-8363-4F03F4CA1D12}" srcOrd="0" destOrd="0" presId="urn:microsoft.com/office/officeart/2005/8/layout/vList3#1"/>
    <dgm:cxn modelId="{A1E60DFD-CFF0-4EEC-BBE8-7BDB9F221CDE}" type="presParOf" srcId="{77FB10E2-EC46-4124-98DC-6D4176119195}" destId="{6119223C-3AA1-4570-9BA0-1AE217FB130E}" srcOrd="0" destOrd="0" presId="urn:microsoft.com/office/officeart/2005/8/layout/vList3#1"/>
    <dgm:cxn modelId="{0B4D112A-02DB-4F02-96E7-98EDABB547E8}" type="presParOf" srcId="{6119223C-3AA1-4570-9BA0-1AE217FB130E}" destId="{6B93AF05-2616-401B-97A8-0055A92D69FC}" srcOrd="0" destOrd="0" presId="urn:microsoft.com/office/officeart/2005/8/layout/vList3#1"/>
    <dgm:cxn modelId="{12F068CD-9688-4BBB-828D-E552D40AE800}" type="presParOf" srcId="{6119223C-3AA1-4570-9BA0-1AE217FB130E}" destId="{57AB48D2-6E95-4BB4-A7DF-C3290ED6882A}" srcOrd="1" destOrd="0" presId="urn:microsoft.com/office/officeart/2005/8/layout/vList3#1"/>
    <dgm:cxn modelId="{34CA35DF-3216-4F8B-A6FE-0E84DB87E262}" type="presParOf" srcId="{77FB10E2-EC46-4124-98DC-6D4176119195}" destId="{EFE64FE9-9CDD-4721-9AB2-489B0E8D648D}" srcOrd="1" destOrd="0" presId="urn:microsoft.com/office/officeart/2005/8/layout/vList3#1"/>
    <dgm:cxn modelId="{CB649295-4EBC-4BA6-A4A1-8D9A6F544B0B}" type="presParOf" srcId="{77FB10E2-EC46-4124-98DC-6D4176119195}" destId="{421E97D0-3123-419B-BBD5-B9A00D4BD717}" srcOrd="2" destOrd="0" presId="urn:microsoft.com/office/officeart/2005/8/layout/vList3#1"/>
    <dgm:cxn modelId="{747EECD3-1F3B-4327-8DC2-50A5EFB1B919}" type="presParOf" srcId="{421E97D0-3123-419B-BBD5-B9A00D4BD717}" destId="{FA998FED-EC27-4E12-B737-66257A338A7B}" srcOrd="0" destOrd="0" presId="urn:microsoft.com/office/officeart/2005/8/layout/vList3#1"/>
    <dgm:cxn modelId="{15CE113B-A76E-4A54-AEB5-BB518760A4A7}" type="presParOf" srcId="{421E97D0-3123-419B-BBD5-B9A00D4BD717}" destId="{CB1CB801-532F-47BE-B16B-D90BF4FF2B95}" srcOrd="1" destOrd="0" presId="urn:microsoft.com/office/officeart/2005/8/layout/vList3#1"/>
    <dgm:cxn modelId="{41FBCF78-B09C-47A4-B2C8-5EC74B3DD576}" type="presParOf" srcId="{77FB10E2-EC46-4124-98DC-6D4176119195}" destId="{769888F6-5239-45D7-BB68-A7AD14787891}" srcOrd="3" destOrd="0" presId="urn:microsoft.com/office/officeart/2005/8/layout/vList3#1"/>
    <dgm:cxn modelId="{2AE77CC4-72B0-4C97-AC7B-ECC27ABD15E5}" type="presParOf" srcId="{77FB10E2-EC46-4124-98DC-6D4176119195}" destId="{64AD56DF-997C-4C8B-A822-4CCE969EA13E}" srcOrd="4" destOrd="0" presId="urn:microsoft.com/office/officeart/2005/8/layout/vList3#1"/>
    <dgm:cxn modelId="{23FC0F94-1ED3-4394-B102-C4E8D588B5C7}" type="presParOf" srcId="{64AD56DF-997C-4C8B-A822-4CCE969EA13E}" destId="{1F982F60-AD6E-48B4-9533-E5DB0185E237}" srcOrd="0" destOrd="0" presId="urn:microsoft.com/office/officeart/2005/8/layout/vList3#1"/>
    <dgm:cxn modelId="{7E164FBF-A34C-47A3-9DB6-20945F69A6D8}" type="presParOf" srcId="{64AD56DF-997C-4C8B-A822-4CCE969EA13E}" destId="{75DF5977-4F51-4D76-8363-4F03F4CA1D1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91AAB-3E97-4969-A5C9-1B35FCC63C3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34739A9-16AE-4806-863C-4C5D41090089}">
      <dgm:prSet phldrT="[Texte]"/>
      <dgm:spPr>
        <a:solidFill>
          <a:srgbClr val="92D050"/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Entertain</a:t>
          </a:r>
          <a:endParaRPr lang="fr-FR" b="1" dirty="0">
            <a:solidFill>
              <a:schemeClr val="bg1"/>
            </a:solidFill>
          </a:endParaRPr>
        </a:p>
      </dgm:t>
    </dgm:pt>
    <dgm:pt modelId="{7D2A0B4B-42E7-4886-A7D2-FCB5ADA0FFA0}" type="parTrans" cxnId="{E4076C0E-F651-433E-B40F-CFC942D1219E}">
      <dgm:prSet/>
      <dgm:spPr/>
      <dgm:t>
        <a:bodyPr/>
        <a:lstStyle/>
        <a:p>
          <a:endParaRPr lang="fr-FR"/>
        </a:p>
      </dgm:t>
    </dgm:pt>
    <dgm:pt modelId="{45646FC0-B5D4-4DD3-AD45-6036D0B9E1F5}" type="sibTrans" cxnId="{E4076C0E-F651-433E-B40F-CFC942D1219E}">
      <dgm:prSet/>
      <dgm:spPr/>
      <dgm:t>
        <a:bodyPr/>
        <a:lstStyle/>
        <a:p>
          <a:endParaRPr lang="fr-FR"/>
        </a:p>
      </dgm:t>
    </dgm:pt>
    <dgm:pt modelId="{629A7EEE-7FD6-4EE5-83E7-93F43989A770}">
      <dgm:prSet phldrT="[Texte]"/>
      <dgm:spPr>
        <a:solidFill>
          <a:srgbClr val="92D050"/>
        </a:solidFill>
      </dgm:spPr>
      <dgm:t>
        <a:bodyPr/>
        <a:lstStyle/>
        <a:p>
          <a:r>
            <a:rPr lang="en-GB" b="1" noProof="0" dirty="0" smtClean="0">
              <a:solidFill>
                <a:schemeClr val="bg1"/>
              </a:solidFill>
            </a:rPr>
            <a:t>Explore</a:t>
          </a:r>
          <a:endParaRPr lang="en-GB" b="1" noProof="0" dirty="0">
            <a:solidFill>
              <a:schemeClr val="bg1"/>
            </a:solidFill>
          </a:endParaRPr>
        </a:p>
      </dgm:t>
    </dgm:pt>
    <dgm:pt modelId="{0076C5FA-33CE-4ED1-8776-098F75911AEA}" type="parTrans" cxnId="{BB164298-7830-41BA-AC5B-A8BB57B33639}">
      <dgm:prSet/>
      <dgm:spPr/>
      <dgm:t>
        <a:bodyPr/>
        <a:lstStyle/>
        <a:p>
          <a:endParaRPr lang="fr-FR"/>
        </a:p>
      </dgm:t>
    </dgm:pt>
    <dgm:pt modelId="{7D58CDE3-9E3E-4583-B553-9C706587CF73}" type="sibTrans" cxnId="{BB164298-7830-41BA-AC5B-A8BB57B33639}">
      <dgm:prSet/>
      <dgm:spPr/>
      <dgm:t>
        <a:bodyPr/>
        <a:lstStyle/>
        <a:p>
          <a:endParaRPr lang="fr-FR"/>
        </a:p>
      </dgm:t>
    </dgm:pt>
    <dgm:pt modelId="{3A664212-C46C-4F6F-8D20-A0CE524C365F}">
      <dgm:prSet phldrT="[Texte]"/>
      <dgm:spPr/>
      <dgm:t>
        <a:bodyPr/>
        <a:lstStyle/>
        <a:p>
          <a:r>
            <a:rPr lang="fr-FR" dirty="0" smtClean="0"/>
            <a:t>Regional music</a:t>
          </a:r>
          <a:endParaRPr lang="en-GB" noProof="0" dirty="0"/>
        </a:p>
      </dgm:t>
    </dgm:pt>
    <dgm:pt modelId="{891B1ACB-DA54-445B-AA60-B547C833174E}" type="parTrans" cxnId="{8DBA6448-EBAE-4525-8402-08B1F64F0BA5}">
      <dgm:prSet/>
      <dgm:spPr/>
      <dgm:t>
        <a:bodyPr/>
        <a:lstStyle/>
        <a:p>
          <a:endParaRPr lang="fr-FR"/>
        </a:p>
      </dgm:t>
    </dgm:pt>
    <dgm:pt modelId="{775A1324-F0A9-449D-BB9D-9BF7AC66235C}" type="sibTrans" cxnId="{8DBA6448-EBAE-4525-8402-08B1F64F0BA5}">
      <dgm:prSet/>
      <dgm:spPr/>
      <dgm:t>
        <a:bodyPr/>
        <a:lstStyle/>
        <a:p>
          <a:endParaRPr lang="fr-FR"/>
        </a:p>
      </dgm:t>
    </dgm:pt>
    <dgm:pt modelId="{6DDF9F8E-6B6B-424F-8122-9BE41FBD383C}">
      <dgm:prSet phldrT="[Texte]"/>
      <dgm:spPr>
        <a:solidFill>
          <a:srgbClr val="E7F62A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b="1" noProof="0" dirty="0" smtClean="0">
              <a:solidFill>
                <a:schemeClr val="bg1"/>
              </a:solidFill>
            </a:rPr>
            <a:t>Spread</a:t>
          </a:r>
          <a:endParaRPr lang="en-GB" b="1" noProof="0" dirty="0">
            <a:solidFill>
              <a:schemeClr val="bg1"/>
            </a:solidFill>
          </a:endParaRPr>
        </a:p>
      </dgm:t>
    </dgm:pt>
    <dgm:pt modelId="{31C2B323-0629-4041-9C51-B92055488791}" type="parTrans" cxnId="{0D2E4474-B000-45BA-AE45-EFFE4C3B3274}">
      <dgm:prSet/>
      <dgm:spPr/>
      <dgm:t>
        <a:bodyPr/>
        <a:lstStyle/>
        <a:p>
          <a:endParaRPr lang="fr-FR"/>
        </a:p>
      </dgm:t>
    </dgm:pt>
    <dgm:pt modelId="{9708CDDE-87B7-41C5-A65C-0460776C55E0}" type="sibTrans" cxnId="{0D2E4474-B000-45BA-AE45-EFFE4C3B3274}">
      <dgm:prSet/>
      <dgm:spPr/>
      <dgm:t>
        <a:bodyPr/>
        <a:lstStyle/>
        <a:p>
          <a:endParaRPr lang="fr-FR"/>
        </a:p>
      </dgm:t>
    </dgm:pt>
    <dgm:pt modelId="{06D1A69B-F12B-42C3-9B5C-1BB7EFF9D224}">
      <dgm:prSet phldrT="[Texte]"/>
      <dgm:spPr/>
      <dgm:t>
        <a:bodyPr/>
        <a:lstStyle/>
        <a:p>
          <a:r>
            <a:rPr lang="fr-FR" dirty="0" smtClean="0"/>
            <a:t>The local cultural music</a:t>
          </a:r>
          <a:endParaRPr lang="fr-FR" dirty="0"/>
        </a:p>
      </dgm:t>
    </dgm:pt>
    <dgm:pt modelId="{4404BC3E-0E4E-4DC2-A544-8FFB99E3EA3D}" type="parTrans" cxnId="{32C4D285-0237-4B36-9D74-4BB93A51790C}">
      <dgm:prSet/>
      <dgm:spPr/>
      <dgm:t>
        <a:bodyPr/>
        <a:lstStyle/>
        <a:p>
          <a:endParaRPr lang="fr-FR"/>
        </a:p>
      </dgm:t>
    </dgm:pt>
    <dgm:pt modelId="{58709FF4-89BB-4CCC-A713-6067177CF3EE}" type="sibTrans" cxnId="{32C4D285-0237-4B36-9D74-4BB93A51790C}">
      <dgm:prSet/>
      <dgm:spPr/>
      <dgm:t>
        <a:bodyPr/>
        <a:lstStyle/>
        <a:p>
          <a:endParaRPr lang="fr-FR"/>
        </a:p>
      </dgm:t>
    </dgm:pt>
    <dgm:pt modelId="{510AB094-3F01-4DF1-9632-057342F6B83E}">
      <dgm:prSet phldrT="[Texte]"/>
      <dgm:spPr/>
      <dgm:t>
        <a:bodyPr/>
        <a:lstStyle/>
        <a:p>
          <a:r>
            <a:rPr lang="en-GB" noProof="0" dirty="0" smtClean="0"/>
            <a:t>Popular music</a:t>
          </a:r>
          <a:endParaRPr lang="en-GB" noProof="0" dirty="0"/>
        </a:p>
      </dgm:t>
    </dgm:pt>
    <dgm:pt modelId="{050E7D5B-D820-4AEF-8474-BD9A54DB074A}" type="parTrans" cxnId="{E105B974-C841-453D-954B-4EC8D33B3115}">
      <dgm:prSet/>
      <dgm:spPr/>
      <dgm:t>
        <a:bodyPr/>
        <a:lstStyle/>
        <a:p>
          <a:endParaRPr lang="fr-FR"/>
        </a:p>
      </dgm:t>
    </dgm:pt>
    <dgm:pt modelId="{99DB57DC-BEC7-414B-BDBF-4B177A638647}" type="sibTrans" cxnId="{E105B974-C841-453D-954B-4EC8D33B3115}">
      <dgm:prSet/>
      <dgm:spPr/>
      <dgm:t>
        <a:bodyPr/>
        <a:lstStyle/>
        <a:p>
          <a:endParaRPr lang="fr-FR"/>
        </a:p>
      </dgm:t>
    </dgm:pt>
    <dgm:pt modelId="{D60C72BD-4260-46F1-AFE7-58B9530A1BEA}" type="pres">
      <dgm:prSet presAssocID="{08091AAB-3E97-4969-A5C9-1B35FCC63C3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77BF5B-0C9F-47C3-9E23-1FE1E8E3DBBB}" type="pres">
      <dgm:prSet presAssocID="{08091AAB-3E97-4969-A5C9-1B35FCC63C36}" presName="cycle" presStyleCnt="0"/>
      <dgm:spPr/>
    </dgm:pt>
    <dgm:pt modelId="{5437C13F-43F4-4CBE-8E92-C4FB84A729C6}" type="pres">
      <dgm:prSet presAssocID="{08091AAB-3E97-4969-A5C9-1B35FCC63C36}" presName="centerShape" presStyleCnt="0"/>
      <dgm:spPr/>
    </dgm:pt>
    <dgm:pt modelId="{7F98EC4D-F125-48C2-ABB8-11AA0E904608}" type="pres">
      <dgm:prSet presAssocID="{08091AAB-3E97-4969-A5C9-1B35FCC63C36}" presName="connSite" presStyleLbl="node1" presStyleIdx="0" presStyleCnt="4"/>
      <dgm:spPr/>
    </dgm:pt>
    <dgm:pt modelId="{38DDE266-6775-4E43-A176-D33CB13E69D4}" type="pres">
      <dgm:prSet presAssocID="{08091AAB-3E97-4969-A5C9-1B35FCC63C36}" presName="visibl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14500D-CEDE-49E1-8585-403B24020645}" type="pres">
      <dgm:prSet presAssocID="{7D2A0B4B-42E7-4886-A7D2-FCB5ADA0FFA0}" presName="Name25" presStyleLbl="parChTrans1D1" presStyleIdx="0" presStyleCnt="3"/>
      <dgm:spPr/>
      <dgm:t>
        <a:bodyPr/>
        <a:lstStyle/>
        <a:p>
          <a:endParaRPr lang="en-US"/>
        </a:p>
      </dgm:t>
    </dgm:pt>
    <dgm:pt modelId="{A3649814-CED7-4D5D-9323-6C707D99BC38}" type="pres">
      <dgm:prSet presAssocID="{A34739A9-16AE-4806-863C-4C5D41090089}" presName="node" presStyleCnt="0"/>
      <dgm:spPr/>
    </dgm:pt>
    <dgm:pt modelId="{F7EC598E-B9F6-4E3A-8655-9112782C5B20}" type="pres">
      <dgm:prSet presAssocID="{A34739A9-16AE-4806-863C-4C5D41090089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656A2-B150-4096-9B4B-8D742BE6B735}" type="pres">
      <dgm:prSet presAssocID="{A34739A9-16AE-4806-863C-4C5D41090089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EB3D2F-F37F-4C9E-9FC5-95651468151C}" type="pres">
      <dgm:prSet presAssocID="{0076C5FA-33CE-4ED1-8776-098F75911AEA}" presName="Name25" presStyleLbl="parChTrans1D1" presStyleIdx="1" presStyleCnt="3"/>
      <dgm:spPr/>
      <dgm:t>
        <a:bodyPr/>
        <a:lstStyle/>
        <a:p>
          <a:endParaRPr lang="en-US"/>
        </a:p>
      </dgm:t>
    </dgm:pt>
    <dgm:pt modelId="{34F210DD-702E-4351-ABE8-C68D313C4B37}" type="pres">
      <dgm:prSet presAssocID="{629A7EEE-7FD6-4EE5-83E7-93F43989A770}" presName="node" presStyleCnt="0"/>
      <dgm:spPr/>
    </dgm:pt>
    <dgm:pt modelId="{EC690186-6E29-413D-97F2-083CF07A22CA}" type="pres">
      <dgm:prSet presAssocID="{629A7EEE-7FD6-4EE5-83E7-93F43989A770}" presName="parentNode" presStyleLbl="node1" presStyleIdx="2" presStyleCnt="4" custLinFactNeighborX="-2505" custLinFactNeighborY="-86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01006-228A-4012-B82A-A8E7F6D35EB9}" type="pres">
      <dgm:prSet presAssocID="{629A7EEE-7FD6-4EE5-83E7-93F43989A770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4F5085-FE4D-4315-B166-AAE9DBA55F24}" type="pres">
      <dgm:prSet presAssocID="{31C2B323-0629-4041-9C51-B92055488791}" presName="Name25" presStyleLbl="parChTrans1D1" presStyleIdx="2" presStyleCnt="3"/>
      <dgm:spPr/>
      <dgm:t>
        <a:bodyPr/>
        <a:lstStyle/>
        <a:p>
          <a:endParaRPr lang="en-US"/>
        </a:p>
      </dgm:t>
    </dgm:pt>
    <dgm:pt modelId="{7F52D5A1-E740-4E58-9625-E10057BBDB39}" type="pres">
      <dgm:prSet presAssocID="{6DDF9F8E-6B6B-424F-8122-9BE41FBD383C}" presName="node" presStyleCnt="0"/>
      <dgm:spPr/>
    </dgm:pt>
    <dgm:pt modelId="{AE5714AB-2321-4CED-B520-945C58ADFECF}" type="pres">
      <dgm:prSet presAssocID="{6DDF9F8E-6B6B-424F-8122-9BE41FBD383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DB6787-0F92-42CA-875E-E6BE7DEF69C3}" type="pres">
      <dgm:prSet presAssocID="{6DDF9F8E-6B6B-424F-8122-9BE41FBD383C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F1FDD3-3165-470F-8005-4D226ECB9D0B}" type="presOf" srcId="{7D2A0B4B-42E7-4886-A7D2-FCB5ADA0FFA0}" destId="{B314500D-CEDE-49E1-8585-403B24020645}" srcOrd="0" destOrd="0" presId="urn:microsoft.com/office/officeart/2005/8/layout/radial2"/>
    <dgm:cxn modelId="{840236D2-45F5-47B1-B130-A8078FE31027}" type="presOf" srcId="{0076C5FA-33CE-4ED1-8776-098F75911AEA}" destId="{BAEB3D2F-F37F-4C9E-9FC5-95651468151C}" srcOrd="0" destOrd="0" presId="urn:microsoft.com/office/officeart/2005/8/layout/radial2"/>
    <dgm:cxn modelId="{8DBA6448-EBAE-4525-8402-08B1F64F0BA5}" srcId="{629A7EEE-7FD6-4EE5-83E7-93F43989A770}" destId="{3A664212-C46C-4F6F-8D20-A0CE524C365F}" srcOrd="0" destOrd="0" parTransId="{891B1ACB-DA54-445B-AA60-B547C833174E}" sibTransId="{775A1324-F0A9-449D-BB9D-9BF7AC66235C}"/>
    <dgm:cxn modelId="{CE015086-3774-42B1-BB88-B1A0848D0E3F}" type="presOf" srcId="{31C2B323-0629-4041-9C51-B92055488791}" destId="{0A4F5085-FE4D-4315-B166-AAE9DBA55F24}" srcOrd="0" destOrd="0" presId="urn:microsoft.com/office/officeart/2005/8/layout/radial2"/>
    <dgm:cxn modelId="{AEB00EFA-0509-4F60-AAE8-769736C02193}" type="presOf" srcId="{6DDF9F8E-6B6B-424F-8122-9BE41FBD383C}" destId="{AE5714AB-2321-4CED-B520-945C58ADFECF}" srcOrd="0" destOrd="0" presId="urn:microsoft.com/office/officeart/2005/8/layout/radial2"/>
    <dgm:cxn modelId="{9D78F823-3C77-4C5B-983D-78B317467BE0}" type="presOf" srcId="{08091AAB-3E97-4969-A5C9-1B35FCC63C36}" destId="{D60C72BD-4260-46F1-AFE7-58B9530A1BEA}" srcOrd="0" destOrd="0" presId="urn:microsoft.com/office/officeart/2005/8/layout/radial2"/>
    <dgm:cxn modelId="{32C4D285-0237-4B36-9D74-4BB93A51790C}" srcId="{6DDF9F8E-6B6B-424F-8122-9BE41FBD383C}" destId="{06D1A69B-F12B-42C3-9B5C-1BB7EFF9D224}" srcOrd="0" destOrd="0" parTransId="{4404BC3E-0E4E-4DC2-A544-8FFB99E3EA3D}" sibTransId="{58709FF4-89BB-4CCC-A713-6067177CF3EE}"/>
    <dgm:cxn modelId="{D96EA634-531E-4237-8EE6-6CEC6C53ABF2}" type="presOf" srcId="{06D1A69B-F12B-42C3-9B5C-1BB7EFF9D224}" destId="{72DB6787-0F92-42CA-875E-E6BE7DEF69C3}" srcOrd="0" destOrd="0" presId="urn:microsoft.com/office/officeart/2005/8/layout/radial2"/>
    <dgm:cxn modelId="{0D2E4474-B000-45BA-AE45-EFFE4C3B3274}" srcId="{08091AAB-3E97-4969-A5C9-1B35FCC63C36}" destId="{6DDF9F8E-6B6B-424F-8122-9BE41FBD383C}" srcOrd="2" destOrd="0" parTransId="{31C2B323-0629-4041-9C51-B92055488791}" sibTransId="{9708CDDE-87B7-41C5-A65C-0460776C55E0}"/>
    <dgm:cxn modelId="{E4076C0E-F651-433E-B40F-CFC942D1219E}" srcId="{08091AAB-3E97-4969-A5C9-1B35FCC63C36}" destId="{A34739A9-16AE-4806-863C-4C5D41090089}" srcOrd="0" destOrd="0" parTransId="{7D2A0B4B-42E7-4886-A7D2-FCB5ADA0FFA0}" sibTransId="{45646FC0-B5D4-4DD3-AD45-6036D0B9E1F5}"/>
    <dgm:cxn modelId="{463A6425-A80C-4252-9C6B-3690288FF7DE}" type="presOf" srcId="{510AB094-3F01-4DF1-9632-057342F6B83E}" destId="{48A01006-228A-4012-B82A-A8E7F6D35EB9}" srcOrd="0" destOrd="1" presId="urn:microsoft.com/office/officeart/2005/8/layout/radial2"/>
    <dgm:cxn modelId="{5FB1EE7B-DD43-4629-A2E6-B411DB1F4DB3}" type="presOf" srcId="{A34739A9-16AE-4806-863C-4C5D41090089}" destId="{F7EC598E-B9F6-4E3A-8655-9112782C5B20}" srcOrd="0" destOrd="0" presId="urn:microsoft.com/office/officeart/2005/8/layout/radial2"/>
    <dgm:cxn modelId="{68535AE9-C1F8-4028-9B98-D742AF4B45FA}" type="presOf" srcId="{3A664212-C46C-4F6F-8D20-A0CE524C365F}" destId="{48A01006-228A-4012-B82A-A8E7F6D35EB9}" srcOrd="0" destOrd="0" presId="urn:microsoft.com/office/officeart/2005/8/layout/radial2"/>
    <dgm:cxn modelId="{ABBADCBD-B992-480E-A526-C45A6789D545}" type="presOf" srcId="{629A7EEE-7FD6-4EE5-83E7-93F43989A770}" destId="{EC690186-6E29-413D-97F2-083CF07A22CA}" srcOrd="0" destOrd="0" presId="urn:microsoft.com/office/officeart/2005/8/layout/radial2"/>
    <dgm:cxn modelId="{E105B974-C841-453D-954B-4EC8D33B3115}" srcId="{629A7EEE-7FD6-4EE5-83E7-93F43989A770}" destId="{510AB094-3F01-4DF1-9632-057342F6B83E}" srcOrd="1" destOrd="0" parTransId="{050E7D5B-D820-4AEF-8474-BD9A54DB074A}" sibTransId="{99DB57DC-BEC7-414B-BDBF-4B177A638647}"/>
    <dgm:cxn modelId="{BB164298-7830-41BA-AC5B-A8BB57B33639}" srcId="{08091AAB-3E97-4969-A5C9-1B35FCC63C36}" destId="{629A7EEE-7FD6-4EE5-83E7-93F43989A770}" srcOrd="1" destOrd="0" parTransId="{0076C5FA-33CE-4ED1-8776-098F75911AEA}" sibTransId="{7D58CDE3-9E3E-4583-B553-9C706587CF73}"/>
    <dgm:cxn modelId="{A5C9E70F-42A9-4FD9-8C80-1B3A0A280C5C}" type="presParOf" srcId="{D60C72BD-4260-46F1-AFE7-58B9530A1BEA}" destId="{A677BF5B-0C9F-47C3-9E23-1FE1E8E3DBBB}" srcOrd="0" destOrd="0" presId="urn:microsoft.com/office/officeart/2005/8/layout/radial2"/>
    <dgm:cxn modelId="{0C7C4540-F1B4-4BCD-AA10-DE67DD0E9E62}" type="presParOf" srcId="{A677BF5B-0C9F-47C3-9E23-1FE1E8E3DBBB}" destId="{5437C13F-43F4-4CBE-8E92-C4FB84A729C6}" srcOrd="0" destOrd="0" presId="urn:microsoft.com/office/officeart/2005/8/layout/radial2"/>
    <dgm:cxn modelId="{D5FA7697-FFEA-4B48-8144-CA627DBC7E72}" type="presParOf" srcId="{5437C13F-43F4-4CBE-8E92-C4FB84A729C6}" destId="{7F98EC4D-F125-48C2-ABB8-11AA0E904608}" srcOrd="0" destOrd="0" presId="urn:microsoft.com/office/officeart/2005/8/layout/radial2"/>
    <dgm:cxn modelId="{EC87946F-02D0-458B-8B12-DB4661118370}" type="presParOf" srcId="{5437C13F-43F4-4CBE-8E92-C4FB84A729C6}" destId="{38DDE266-6775-4E43-A176-D33CB13E69D4}" srcOrd="1" destOrd="0" presId="urn:microsoft.com/office/officeart/2005/8/layout/radial2"/>
    <dgm:cxn modelId="{9650E562-59EB-42B6-A8A4-145997BEAA19}" type="presParOf" srcId="{A677BF5B-0C9F-47C3-9E23-1FE1E8E3DBBB}" destId="{B314500D-CEDE-49E1-8585-403B24020645}" srcOrd="1" destOrd="0" presId="urn:microsoft.com/office/officeart/2005/8/layout/radial2"/>
    <dgm:cxn modelId="{1DA6832B-A8CF-4C41-8A9B-46CFD4F551EF}" type="presParOf" srcId="{A677BF5B-0C9F-47C3-9E23-1FE1E8E3DBBB}" destId="{A3649814-CED7-4D5D-9323-6C707D99BC38}" srcOrd="2" destOrd="0" presId="urn:microsoft.com/office/officeart/2005/8/layout/radial2"/>
    <dgm:cxn modelId="{DA32C332-725D-401C-854F-2B244E5B9085}" type="presParOf" srcId="{A3649814-CED7-4D5D-9323-6C707D99BC38}" destId="{F7EC598E-B9F6-4E3A-8655-9112782C5B20}" srcOrd="0" destOrd="0" presId="urn:microsoft.com/office/officeart/2005/8/layout/radial2"/>
    <dgm:cxn modelId="{4E6A7584-9BDD-4818-9333-5118C7B2FD08}" type="presParOf" srcId="{A3649814-CED7-4D5D-9323-6C707D99BC38}" destId="{C9A656A2-B150-4096-9B4B-8D742BE6B735}" srcOrd="1" destOrd="0" presId="urn:microsoft.com/office/officeart/2005/8/layout/radial2"/>
    <dgm:cxn modelId="{37C4D9C6-B05A-4A40-8BB7-3698E0361040}" type="presParOf" srcId="{A677BF5B-0C9F-47C3-9E23-1FE1E8E3DBBB}" destId="{BAEB3D2F-F37F-4C9E-9FC5-95651468151C}" srcOrd="3" destOrd="0" presId="urn:microsoft.com/office/officeart/2005/8/layout/radial2"/>
    <dgm:cxn modelId="{CBC130EE-7E81-497C-B085-43947108D83F}" type="presParOf" srcId="{A677BF5B-0C9F-47C3-9E23-1FE1E8E3DBBB}" destId="{34F210DD-702E-4351-ABE8-C68D313C4B37}" srcOrd="4" destOrd="0" presId="urn:microsoft.com/office/officeart/2005/8/layout/radial2"/>
    <dgm:cxn modelId="{485D7BAF-D832-4D1B-86AC-A0A518BDDD4D}" type="presParOf" srcId="{34F210DD-702E-4351-ABE8-C68D313C4B37}" destId="{EC690186-6E29-413D-97F2-083CF07A22CA}" srcOrd="0" destOrd="0" presId="urn:microsoft.com/office/officeart/2005/8/layout/radial2"/>
    <dgm:cxn modelId="{C6A887B1-5E63-4E2F-8AB0-B5EFF00D2913}" type="presParOf" srcId="{34F210DD-702E-4351-ABE8-C68D313C4B37}" destId="{48A01006-228A-4012-B82A-A8E7F6D35EB9}" srcOrd="1" destOrd="0" presId="urn:microsoft.com/office/officeart/2005/8/layout/radial2"/>
    <dgm:cxn modelId="{C4DC7B09-AA21-4DAB-9422-DC71E90FD727}" type="presParOf" srcId="{A677BF5B-0C9F-47C3-9E23-1FE1E8E3DBBB}" destId="{0A4F5085-FE4D-4315-B166-AAE9DBA55F24}" srcOrd="5" destOrd="0" presId="urn:microsoft.com/office/officeart/2005/8/layout/radial2"/>
    <dgm:cxn modelId="{F3BE8D81-FF1F-4D9B-928E-D9E805811A79}" type="presParOf" srcId="{A677BF5B-0C9F-47C3-9E23-1FE1E8E3DBBB}" destId="{7F52D5A1-E740-4E58-9625-E10057BBDB39}" srcOrd="6" destOrd="0" presId="urn:microsoft.com/office/officeart/2005/8/layout/radial2"/>
    <dgm:cxn modelId="{D1AF412C-8C0B-4B6A-B235-ABC762B4E7ED}" type="presParOf" srcId="{7F52D5A1-E740-4E58-9625-E10057BBDB39}" destId="{AE5714AB-2321-4CED-B520-945C58ADFECF}" srcOrd="0" destOrd="0" presId="urn:microsoft.com/office/officeart/2005/8/layout/radial2"/>
    <dgm:cxn modelId="{0A3D5167-1CC9-4343-9741-C7CAED60A67A}" type="presParOf" srcId="{7F52D5A1-E740-4E58-9625-E10057BBDB39}" destId="{72DB6787-0F92-42CA-875E-E6BE7DEF69C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B48D2-6E95-4BB4-A7DF-C3290ED6882A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To discover regional music</a:t>
          </a:r>
          <a:endParaRPr lang="en-GB" sz="2300" kern="1200" noProof="0" dirty="0"/>
        </a:p>
      </dsp:txBody>
      <dsp:txXfrm rot="10800000">
        <a:off x="1585466" y="1895"/>
        <a:ext cx="3771647" cy="1128772"/>
      </dsp:txXfrm>
    </dsp:sp>
    <dsp:sp modelId="{6B93AF05-2616-401B-97A8-0055A92D69FC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B801-532F-47BE-B16B-D90BF4FF2B95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To know which music is popular in a particular place</a:t>
          </a:r>
          <a:endParaRPr lang="en-GB" sz="2300" kern="1200" noProof="0" dirty="0"/>
        </a:p>
      </dsp:txBody>
      <dsp:txXfrm rot="10800000">
        <a:off x="1585466" y="1467613"/>
        <a:ext cx="3771647" cy="1128772"/>
      </dsp:txXfrm>
    </dsp:sp>
    <dsp:sp modelId="{FA998FED-EC27-4E12-B737-66257A338A7B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F5977-4F51-4D76-8363-4F03F4CA1D12}">
      <dsp:nvSpPr>
        <dsp:cNvPr id="0" name=""/>
        <dsp:cNvSpPr/>
      </dsp:nvSpPr>
      <dsp:spPr>
        <a:xfrm rot="10800000">
          <a:off x="1319812" y="2896094"/>
          <a:ext cx="4053840" cy="1128772"/>
        </a:xfrm>
        <a:prstGeom prst="homePlate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To entertain by listening music</a:t>
          </a:r>
          <a:endParaRPr lang="en-GB" sz="2300" kern="1200" noProof="0" dirty="0"/>
        </a:p>
      </dsp:txBody>
      <dsp:txXfrm rot="10800000">
        <a:off x="1602005" y="2896094"/>
        <a:ext cx="3771647" cy="1128772"/>
      </dsp:txXfrm>
    </dsp:sp>
    <dsp:sp modelId="{1F982F60-AD6E-48B4-9533-E5DB0185E237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A69C8-6A04-4C0D-8D3D-FB57CB0583D9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DD31E-F4EB-4A89-BA28-C100A75DA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D31E-F4EB-4A89-BA28-C100A75DABD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7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2DD569-B05A-46E7-BD97-60600CD56A4A}" type="datetimeFigureOut">
              <a:rPr lang="fr-FR" smtClean="0"/>
              <a:pPr/>
              <a:t>03/10/2014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B1CF75-C695-4CC2-8024-9513E264FC2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6632"/>
            <a:ext cx="8964488" cy="1171560"/>
          </a:xfrm>
        </p:spPr>
        <p:txBody>
          <a:bodyPr/>
          <a:lstStyle/>
          <a:p>
            <a:pPr algn="ctr"/>
            <a:r>
              <a:rPr lang="fr-F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MUSIK</a:t>
            </a:r>
            <a:endParaRPr lang="fr-FR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/>
        </p:nvGraphicFramePr>
        <p:xfrm>
          <a:off x="1331640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1231" y="6093296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GROUP 7</a:t>
            </a:r>
          </a:p>
          <a:p>
            <a:pPr algn="ctr"/>
            <a:r>
              <a:rPr lang="fr-FR" dirty="0" err="1" smtClean="0"/>
              <a:t>Borschneck</a:t>
            </a:r>
            <a:r>
              <a:rPr lang="fr-FR" dirty="0" smtClean="0"/>
              <a:t> </a:t>
            </a:r>
            <a:r>
              <a:rPr lang="fr-FR" dirty="0" smtClean="0"/>
              <a:t>Amélie – </a:t>
            </a:r>
            <a:r>
              <a:rPr lang="fr-FR" dirty="0" err="1" smtClean="0"/>
              <a:t>Poirot</a:t>
            </a:r>
            <a:r>
              <a:rPr lang="fr-FR" dirty="0" smtClean="0"/>
              <a:t> Charles-Henri - Vo Huynh Dan – </a:t>
            </a:r>
            <a:r>
              <a:rPr lang="fr-FR" dirty="0" err="1" smtClean="0"/>
              <a:t>Shriman</a:t>
            </a:r>
            <a:r>
              <a:rPr lang="fr-FR" dirty="0" smtClean="0"/>
              <a:t> </a:t>
            </a:r>
            <a:r>
              <a:rPr lang="fr-FR" dirty="0" err="1" smtClean="0"/>
              <a:t>Narayan</a:t>
            </a:r>
            <a:r>
              <a:rPr lang="fr-FR" dirty="0" smtClean="0"/>
              <a:t> </a:t>
            </a:r>
            <a:r>
              <a:rPr lang="fr-FR" dirty="0" err="1" smtClean="0"/>
              <a:t>Tiwari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/>
          <a:lstStyle/>
          <a:p>
            <a:r>
              <a:rPr lang="fr-FR" dirty="0" smtClean="0"/>
              <a:t>Our sketches...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475293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0"/>
            <a:ext cx="4355976" cy="654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6525"/>
            <a:ext cx="4616605" cy="51654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7691"/>
            <a:ext cx="5071518" cy="55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7467600" cy="1143000"/>
          </a:xfrm>
        </p:spPr>
        <p:txBody>
          <a:bodyPr/>
          <a:lstStyle/>
          <a:p>
            <a:r>
              <a:rPr lang="fr-FR" dirty="0" smtClean="0"/>
              <a:t>About </a:t>
            </a:r>
            <a:r>
              <a:rPr lang="en-GB" dirty="0" smtClean="0"/>
              <a:t>our experience ... </a:t>
            </a:r>
            <a:endParaRPr lang="en-GB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842032436"/>
              </p:ext>
            </p:extLst>
          </p:nvPr>
        </p:nvGraphicFramePr>
        <p:xfrm>
          <a:off x="1115616" y="1700808"/>
          <a:ext cx="7032104" cy="456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102</TotalTime>
  <Words>54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Wingdings 2</vt:lpstr>
      <vt:lpstr>Technique</vt:lpstr>
      <vt:lpstr>MUSIK</vt:lpstr>
      <vt:lpstr>Our sketches...</vt:lpstr>
      <vt:lpstr>PowerPoint Presentation</vt:lpstr>
      <vt:lpstr>About our experience ...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MUSIK</dc:title>
  <dc:creator>Amélie</dc:creator>
  <cp:lastModifiedBy>Dan Vo</cp:lastModifiedBy>
  <cp:revision>59</cp:revision>
  <dcterms:created xsi:type="dcterms:W3CDTF">2014-10-02T17:37:07Z</dcterms:created>
  <dcterms:modified xsi:type="dcterms:W3CDTF">2014-10-03T14:27:45Z</dcterms:modified>
</cp:coreProperties>
</file>