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UPsMTqKWdM&amp;t=4m47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o5y3Ydyht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1AAB-1710-44B1-B0B1-A26E2EC64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SERVANT KING</a:t>
            </a:r>
          </a:p>
        </p:txBody>
      </p:sp>
    </p:spTree>
    <p:extLst>
      <p:ext uri="{BB962C8B-B14F-4D97-AF65-F5344CB8AC3E}">
        <p14:creationId xmlns:p14="http://schemas.microsoft.com/office/powerpoint/2010/main" val="225141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6E6F60-CF2A-41AD-8454-B15053EEF3C6}"/>
              </a:ext>
            </a:extLst>
          </p:cNvPr>
          <p:cNvSpPr txBox="1"/>
          <p:nvPr/>
        </p:nvSpPr>
        <p:spPr>
          <a:xfrm>
            <a:off x="3952876" y="1123837"/>
            <a:ext cx="7439024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PERFORMS DUTIES FOR OTHERS (getting hands dirty)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0336D1-57D1-4166-AAC6-27DD75987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0800000">
            <a:off x="4846542" y="1973710"/>
            <a:ext cx="5651692" cy="3751310"/>
          </a:xfrm>
        </p:spPr>
      </p:pic>
    </p:spTree>
    <p:extLst>
      <p:ext uri="{BB962C8B-B14F-4D97-AF65-F5344CB8AC3E}">
        <p14:creationId xmlns:p14="http://schemas.microsoft.com/office/powerpoint/2010/main" val="399023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D5AA-845D-4C13-84C5-1028072B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6" y="1800959"/>
            <a:ext cx="7315200" cy="3710354"/>
          </a:xfrm>
        </p:spPr>
        <p:txBody>
          <a:bodyPr>
            <a:normAutofit/>
          </a:bodyPr>
          <a:lstStyle/>
          <a:p>
            <a:r>
              <a:rPr lang="en-GB" sz="2800" dirty="0"/>
              <a:t>Humble</a:t>
            </a:r>
          </a:p>
          <a:p>
            <a:r>
              <a:rPr lang="en-GB" sz="2800" dirty="0"/>
              <a:t>Performs duties for others (getting hands dirty)</a:t>
            </a:r>
          </a:p>
          <a:p>
            <a:r>
              <a:rPr lang="en-GB" sz="2800" dirty="0"/>
              <a:t>Focuses on the needs of others</a:t>
            </a:r>
          </a:p>
          <a:p>
            <a:r>
              <a:rPr lang="en-GB" sz="2800" dirty="0"/>
              <a:t>Is an </a:t>
            </a:r>
            <a:r>
              <a:rPr lang="en-GB" sz="2800" dirty="0" err="1"/>
              <a:t>unblocker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E6F60-CF2A-41AD-8454-B15053EEF3C6}"/>
              </a:ext>
            </a:extLst>
          </p:cNvPr>
          <p:cNvSpPr txBox="1"/>
          <p:nvPr/>
        </p:nvSpPr>
        <p:spPr>
          <a:xfrm>
            <a:off x="3952876" y="1123837"/>
            <a:ext cx="743902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CHARACTERISTICS OF A SERVANT LEADER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49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93723-EA31-433C-BE74-93C3E73542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2907" y="806721"/>
            <a:ext cx="4373942" cy="252679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2D33023-98A4-465D-9612-C8200557C0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03638" y="3127222"/>
            <a:ext cx="3475037" cy="303023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EC46C7-87E3-42E8-BECE-3D28D0D93E9A}"/>
              </a:ext>
            </a:extLst>
          </p:cNvPr>
          <p:cNvSpPr txBox="1"/>
          <p:nvPr/>
        </p:nvSpPr>
        <p:spPr>
          <a:xfrm>
            <a:off x="6636537" y="4532356"/>
            <a:ext cx="3615294" cy="95410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FOCUSES ON THE NEEDS OF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7EF23-B461-4598-A99F-7D680AAA0BFF}"/>
              </a:ext>
            </a:extLst>
          </p:cNvPr>
          <p:cNvSpPr txBox="1"/>
          <p:nvPr/>
        </p:nvSpPr>
        <p:spPr>
          <a:xfrm>
            <a:off x="4900192" y="1291854"/>
            <a:ext cx="2612047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UNBLOCKER</a:t>
            </a:r>
          </a:p>
        </p:txBody>
      </p:sp>
    </p:spTree>
    <p:extLst>
      <p:ext uri="{BB962C8B-B14F-4D97-AF65-F5344CB8AC3E}">
        <p14:creationId xmlns:p14="http://schemas.microsoft.com/office/powerpoint/2010/main" val="3713785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32C179-CD4D-4694-A0C1-5208420F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The servant Queen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1C98-E6B0-4EFA-973F-BFFB088E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She served as a truck mechanic in 1945 as part of the war effort, she can rebuild the 6 cylinder Austin K2 ambulance engine</a:t>
            </a:r>
          </a:p>
          <a:p>
            <a:r>
              <a:rPr lang="en-GB" dirty="0"/>
              <a:t>The Queen chose to live on rations during the war</a:t>
            </a:r>
          </a:p>
          <a:p>
            <a:r>
              <a:rPr lang="en-GB" dirty="0"/>
              <a:t>In 2016 the 90 year old queen </a:t>
            </a:r>
            <a:r>
              <a:rPr lang="en-GB"/>
              <a:t>held 341 </a:t>
            </a:r>
            <a:r>
              <a:rPr lang="en-GB" dirty="0"/>
              <a:t>engagements, more than the Duke and Duchess of Cambridge and Prince Harry combined</a:t>
            </a:r>
          </a:p>
          <a:p>
            <a:r>
              <a:rPr lang="en-GB" dirty="0"/>
              <a:t>At 90 she still works over 40 hours a week</a:t>
            </a:r>
          </a:p>
          <a:p>
            <a:r>
              <a:rPr lang="en-GB" dirty="0"/>
              <a:t>“There are no reliable recorded incidents of the Queen losing her temper, using bad language or refusing to carry out a duty expected of her.” Andrew Marr (political commentator)</a:t>
            </a:r>
          </a:p>
          <a:p>
            <a:r>
              <a:rPr lang="en-GB" dirty="0">
                <a:hlinkClick r:id="rId2"/>
              </a:rPr>
              <a:t>https://www.youtube.com/watch?v=YUPsMTqKWdM&amp;t=4m47s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197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02AE50-7EAB-4DB2-AD84-624FC1A89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246" y="1995854"/>
            <a:ext cx="7499716" cy="253218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3BF55D-7D16-49D4-9B35-D7C9033C981F}"/>
              </a:ext>
            </a:extLst>
          </p:cNvPr>
          <p:cNvSpPr txBox="1"/>
          <p:nvPr/>
        </p:nvSpPr>
        <p:spPr>
          <a:xfrm>
            <a:off x="4070840" y="4994030"/>
            <a:ext cx="6242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Agile SCRUM Roles and Responsibilities 2017, Connect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A0AA90-8C1D-4762-BD94-FB01DEB1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“The servant-leader is servant first” </a:t>
            </a:r>
            <a:br>
              <a:rPr lang="en-GB" dirty="0"/>
            </a:br>
            <a:r>
              <a:rPr lang="en-GB" sz="2400" dirty="0"/>
              <a:t>Robert K.</a:t>
            </a:r>
            <a:r>
              <a:rPr lang="en-GB" dirty="0"/>
              <a:t> </a:t>
            </a:r>
            <a:r>
              <a:rPr lang="en-GB" sz="2400" dirty="0"/>
              <a:t>Greenleaf (Servant Leadership founder) 1970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16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7A43-1578-4E3B-93C7-98A7DA5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“The servant-leader is servant first” </a:t>
            </a:r>
            <a:br>
              <a:rPr lang="en-GB" dirty="0"/>
            </a:br>
            <a:r>
              <a:rPr lang="en-GB" sz="2400" dirty="0"/>
              <a:t>Robert K.</a:t>
            </a:r>
            <a:r>
              <a:rPr lang="en-GB" dirty="0"/>
              <a:t> </a:t>
            </a:r>
            <a:r>
              <a:rPr lang="en-GB" sz="2400" dirty="0"/>
              <a:t>Greenleaf (Servant Leadership founder) 1970</a:t>
            </a:r>
            <a:br>
              <a:rPr lang="en-GB" dirty="0"/>
            </a:b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B31299-2BB8-433F-BCB2-3B0A45263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556" t="21482" r="21997" b="22962"/>
          <a:stretch/>
        </p:blipFill>
        <p:spPr>
          <a:xfrm>
            <a:off x="4526992" y="1639765"/>
            <a:ext cx="6234793" cy="35784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861E8-19FC-46ED-8AC9-B1D1BE9968F2}"/>
              </a:ext>
            </a:extLst>
          </p:cNvPr>
          <p:cNvSpPr txBox="1"/>
          <p:nvPr/>
        </p:nvSpPr>
        <p:spPr>
          <a:xfrm>
            <a:off x="4589585" y="5524965"/>
            <a:ext cx="6383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Diego Lo </a:t>
            </a:r>
            <a:r>
              <a:rPr lang="en-GB" sz="2000" b="1" dirty="0" err="1"/>
              <a:t>Giudice</a:t>
            </a:r>
            <a:r>
              <a:rPr lang="en-GB" sz="2000" b="1" dirty="0"/>
              <a:t> Modern Application Delivery, Connect</a:t>
            </a:r>
          </a:p>
        </p:txBody>
      </p:sp>
    </p:spTree>
    <p:extLst>
      <p:ext uri="{BB962C8B-B14F-4D97-AF65-F5344CB8AC3E}">
        <p14:creationId xmlns:p14="http://schemas.microsoft.com/office/powerpoint/2010/main" val="255744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7A43-1578-4E3B-93C7-98A7DA5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“The servant-leader is servant first” </a:t>
            </a:r>
            <a:br>
              <a:rPr lang="en-GB" dirty="0"/>
            </a:br>
            <a:r>
              <a:rPr lang="en-GB" sz="2400" dirty="0"/>
              <a:t>Robert K.</a:t>
            </a:r>
            <a:r>
              <a:rPr lang="en-GB" dirty="0"/>
              <a:t> </a:t>
            </a:r>
            <a:r>
              <a:rPr lang="en-GB" sz="2400" dirty="0"/>
              <a:t>Greenleaf (Servant Leadership founder) 1970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D5AA-845D-4C13-84C5-1028072B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6" y="1800959"/>
            <a:ext cx="7315200" cy="3710354"/>
          </a:xfrm>
        </p:spPr>
        <p:txBody>
          <a:bodyPr>
            <a:normAutofit/>
          </a:bodyPr>
          <a:lstStyle/>
          <a:p>
            <a:r>
              <a:rPr lang="en-GB" sz="2800" dirty="0"/>
              <a:t>Humble</a:t>
            </a:r>
          </a:p>
          <a:p>
            <a:r>
              <a:rPr lang="en-GB" sz="2800" dirty="0"/>
              <a:t>Performs duties for others (getting hands dirty)</a:t>
            </a:r>
          </a:p>
          <a:p>
            <a:r>
              <a:rPr lang="en-GB" sz="2800" dirty="0"/>
              <a:t>Focuses on the needs of others</a:t>
            </a:r>
          </a:p>
          <a:p>
            <a:r>
              <a:rPr lang="en-GB" sz="2800" dirty="0"/>
              <a:t>Is an </a:t>
            </a:r>
            <a:r>
              <a:rPr lang="en-GB" sz="2800" dirty="0" err="1"/>
              <a:t>unblocker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E6F60-CF2A-41AD-8454-B15053EEF3C6}"/>
              </a:ext>
            </a:extLst>
          </p:cNvPr>
          <p:cNvSpPr txBox="1"/>
          <p:nvPr/>
        </p:nvSpPr>
        <p:spPr>
          <a:xfrm>
            <a:off x="3952876" y="1123837"/>
            <a:ext cx="743902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CHARACTERISTICS OF A SERVANT LEADER</a:t>
            </a:r>
          </a:p>
        </p:txBody>
      </p:sp>
    </p:spTree>
    <p:extLst>
      <p:ext uri="{BB962C8B-B14F-4D97-AF65-F5344CB8AC3E}">
        <p14:creationId xmlns:p14="http://schemas.microsoft.com/office/powerpoint/2010/main" val="104423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7A43-1578-4E3B-93C7-98A7DA565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“The servant-leader is servant first” </a:t>
            </a:r>
            <a:br>
              <a:rPr lang="en-GB" dirty="0"/>
            </a:br>
            <a:r>
              <a:rPr lang="en-GB" sz="2400" dirty="0"/>
              <a:t>Robert K.</a:t>
            </a:r>
            <a:r>
              <a:rPr lang="en-GB" dirty="0"/>
              <a:t> </a:t>
            </a:r>
            <a:r>
              <a:rPr lang="en-GB" sz="2400" dirty="0"/>
              <a:t>Greenleaf (Servant Leadership founder) 1970</a:t>
            </a:r>
            <a:br>
              <a:rPr lang="en-GB" dirty="0"/>
            </a:br>
            <a:endParaRPr lang="en-GB" dirty="0"/>
          </a:p>
        </p:txBody>
      </p:sp>
      <p:pic>
        <p:nvPicPr>
          <p:cNvPr id="5" name="Online Media 4">
            <a:hlinkClick r:id="" action="ppaction://media"/>
            <a:extLst>
              <a:ext uri="{FF2B5EF4-FFF2-40B4-BE49-F238E27FC236}">
                <a16:creationId xmlns:a16="http://schemas.microsoft.com/office/drawing/2014/main" id="{32C531E0-EC3B-4359-A138-F4CD1950CB41}"/>
              </a:ext>
            </a:extLst>
          </p:cNvPr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40656" y="713496"/>
            <a:ext cx="7583158" cy="5335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0D57AC-0EFA-4FFD-BAA3-88FE179E1662}"/>
              </a:ext>
            </a:extLst>
          </p:cNvPr>
          <p:cNvSpPr txBox="1"/>
          <p:nvPr/>
        </p:nvSpPr>
        <p:spPr>
          <a:xfrm>
            <a:off x="3740656" y="5601901"/>
            <a:ext cx="7583158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David Beckham v Greece 2001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9CAF4-3AB7-4058-9EE8-49D8A01E4655}"/>
              </a:ext>
            </a:extLst>
          </p:cNvPr>
          <p:cNvSpPr txBox="1"/>
          <p:nvPr/>
        </p:nvSpPr>
        <p:spPr>
          <a:xfrm>
            <a:off x="3740657" y="713496"/>
            <a:ext cx="7583158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WORK, HOME, PLAY</a:t>
            </a:r>
          </a:p>
        </p:txBody>
      </p:sp>
    </p:spTree>
    <p:extLst>
      <p:ext uri="{BB962C8B-B14F-4D97-AF65-F5344CB8AC3E}">
        <p14:creationId xmlns:p14="http://schemas.microsoft.com/office/powerpoint/2010/main" val="365365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2306-C9B6-4214-8454-FE2914B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1939-D15D-4A99-AA30-8435B2CA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dirty="0">
                <a:solidFill>
                  <a:schemeClr val="tx1"/>
                </a:solidFill>
              </a:rPr>
              <a:t>Nothing new under the sun</a:t>
            </a:r>
          </a:p>
        </p:txBody>
      </p:sp>
    </p:spTree>
    <p:extLst>
      <p:ext uri="{BB962C8B-B14F-4D97-AF65-F5344CB8AC3E}">
        <p14:creationId xmlns:p14="http://schemas.microsoft.com/office/powerpoint/2010/main" val="252360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D5AA-845D-4C13-84C5-1028072B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6" y="1800959"/>
            <a:ext cx="7315200" cy="3710354"/>
          </a:xfrm>
        </p:spPr>
        <p:txBody>
          <a:bodyPr>
            <a:normAutofit/>
          </a:bodyPr>
          <a:lstStyle/>
          <a:p>
            <a:r>
              <a:rPr lang="en-GB" sz="2800" dirty="0"/>
              <a:t>Humble</a:t>
            </a:r>
          </a:p>
          <a:p>
            <a:r>
              <a:rPr lang="en-GB" sz="2800" dirty="0"/>
              <a:t>Performs duties for others (getting hands dirty)</a:t>
            </a:r>
          </a:p>
          <a:p>
            <a:r>
              <a:rPr lang="en-GB" sz="2800" dirty="0"/>
              <a:t>Focuses on the needs of others</a:t>
            </a:r>
          </a:p>
          <a:p>
            <a:r>
              <a:rPr lang="en-GB" sz="2800" dirty="0"/>
              <a:t>Is an </a:t>
            </a:r>
            <a:r>
              <a:rPr lang="en-GB" sz="2800" dirty="0" err="1"/>
              <a:t>unblocker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E6F60-CF2A-41AD-8454-B15053EEF3C6}"/>
              </a:ext>
            </a:extLst>
          </p:cNvPr>
          <p:cNvSpPr txBox="1"/>
          <p:nvPr/>
        </p:nvSpPr>
        <p:spPr>
          <a:xfrm>
            <a:off x="3952876" y="1123837"/>
            <a:ext cx="743902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CHARACTERISTICS OF A SERVANT LEADER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00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1DC3AE-DC92-4BD4-93D9-FD531E1C68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85431" y="1285875"/>
            <a:ext cx="3038475" cy="428625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63CDB00-52CA-42CB-ABA3-0EAF398636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74379" y="2282600"/>
            <a:ext cx="3788338" cy="252679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B3D91A-1F23-4C5C-9195-0B086D5DFB72}"/>
              </a:ext>
            </a:extLst>
          </p:cNvPr>
          <p:cNvSpPr txBox="1"/>
          <p:nvPr/>
        </p:nvSpPr>
        <p:spPr>
          <a:xfrm>
            <a:off x="8357823" y="1113466"/>
            <a:ext cx="1911593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HUMBLE</a:t>
            </a:r>
          </a:p>
        </p:txBody>
      </p:sp>
    </p:spTree>
    <p:extLst>
      <p:ext uri="{BB962C8B-B14F-4D97-AF65-F5344CB8AC3E}">
        <p14:creationId xmlns:p14="http://schemas.microsoft.com/office/powerpoint/2010/main" val="71446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8D5AA-845D-4C13-84C5-1028072B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6" y="1800959"/>
            <a:ext cx="7315200" cy="3710354"/>
          </a:xfrm>
        </p:spPr>
        <p:txBody>
          <a:bodyPr>
            <a:normAutofit/>
          </a:bodyPr>
          <a:lstStyle/>
          <a:p>
            <a:r>
              <a:rPr lang="en-GB" sz="2800" dirty="0"/>
              <a:t>Humble</a:t>
            </a:r>
          </a:p>
          <a:p>
            <a:r>
              <a:rPr lang="en-GB" sz="2800" dirty="0"/>
              <a:t>Performs duties for others (getting hands dirty)</a:t>
            </a:r>
          </a:p>
          <a:p>
            <a:r>
              <a:rPr lang="en-GB" sz="2800" dirty="0"/>
              <a:t>Focuses on the needs of others</a:t>
            </a:r>
          </a:p>
          <a:p>
            <a:r>
              <a:rPr lang="en-GB" sz="2800" dirty="0"/>
              <a:t>Is an </a:t>
            </a:r>
            <a:r>
              <a:rPr lang="en-GB" sz="2800" dirty="0" err="1"/>
              <a:t>unblocker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E6F60-CF2A-41AD-8454-B15053EEF3C6}"/>
              </a:ext>
            </a:extLst>
          </p:cNvPr>
          <p:cNvSpPr txBox="1"/>
          <p:nvPr/>
        </p:nvSpPr>
        <p:spPr>
          <a:xfrm>
            <a:off x="3952876" y="1123837"/>
            <a:ext cx="7439024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CHARACTERISTICS OF A SERVANT LEADER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96938B3-5479-474B-B7FF-EAB5F417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pPr algn="ctr"/>
            <a:r>
              <a:rPr lang="en-GB" dirty="0"/>
              <a:t>“whoever would be great among you must be your servant”</a:t>
            </a:r>
            <a:br>
              <a:rPr lang="en-GB" dirty="0"/>
            </a:br>
            <a:r>
              <a:rPr lang="en-GB" sz="2800" dirty="0"/>
              <a:t>Jesus, Matthew 20:26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49597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203</TotalTime>
  <Words>380</Words>
  <Application>Microsoft Office PowerPoint</Application>
  <PresentationFormat>Widescreen</PresentationFormat>
  <Paragraphs>48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Corbel</vt:lpstr>
      <vt:lpstr>Wingdings 2</vt:lpstr>
      <vt:lpstr>Frame</vt:lpstr>
      <vt:lpstr>SERVANT KING</vt:lpstr>
      <vt:lpstr>“The servant-leader is servant first”  Robert K. Greenleaf (Servant Leadership founder) 1970 </vt:lpstr>
      <vt:lpstr>“The servant-leader is servant first”  Robert K. Greenleaf (Servant Leadership founder) 1970 </vt:lpstr>
      <vt:lpstr>“The servant-leader is servant first”  Robert K. Greenleaf (Servant Leadership founder) 1970 </vt:lpstr>
      <vt:lpstr>“The servant-leader is servant first”  Robert K. Greenleaf (Servant Leadership founder) 1970 </vt:lpstr>
      <vt:lpstr>“whoever would be great among you must be your servant” Jesus, Matthew 20:26 </vt:lpstr>
      <vt:lpstr>“whoever would be great among you must be your servant” Jesus, Matthew 20:26 </vt:lpstr>
      <vt:lpstr>“whoever would be great among you must be your servant” Jesus, Matthew 20:26 </vt:lpstr>
      <vt:lpstr>“whoever would be great among you must be your servant” Jesus, Matthew 20:26 </vt:lpstr>
      <vt:lpstr>“whoever would be great among you must be your servant” Jesus, Matthew 20:26 </vt:lpstr>
      <vt:lpstr>“whoever would be great among you must be your servant” Jesus, Matthew 20:26 </vt:lpstr>
      <vt:lpstr>“whoever would be great among you must be your servant” Jesus, Matthew 20:26 </vt:lpstr>
      <vt:lpstr>The servant Queen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SERVANT KING</dc:title>
  <dc:creator>Sian Lewis</dc:creator>
  <cp:lastModifiedBy>Sian Lewis</cp:lastModifiedBy>
  <cp:revision>17</cp:revision>
  <cp:lastPrinted>2018-04-17T22:29:46Z</cp:lastPrinted>
  <dcterms:created xsi:type="dcterms:W3CDTF">2018-04-17T19:08:01Z</dcterms:created>
  <dcterms:modified xsi:type="dcterms:W3CDTF">2018-04-17T23:40:39Z</dcterms:modified>
</cp:coreProperties>
</file>