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9" r:id="rId3"/>
    <p:sldId id="260" r:id="rId4"/>
    <p:sldId id="263" r:id="rId5"/>
    <p:sldId id="262" r:id="rId6"/>
    <p:sldId id="264" r:id="rId7"/>
    <p:sldId id="265" r:id="rId8"/>
    <p:sldId id="266" r:id="rId9"/>
    <p:sldId id="261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771775" y="6045200"/>
            <a:ext cx="6372225" cy="431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771775" y="5397500"/>
            <a:ext cx="6372225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3363" y="5302250"/>
            <a:ext cx="6192837" cy="677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zh-CN" altLang="ru-RU" noProof="0" smtClean="0"/>
              <a:t>单击此处编辑母版标题样式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6021388"/>
            <a:ext cx="6194425" cy="6969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ru-RU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4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86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86DCF-DB12-4296-A924-5EFE4C4172F0}" type="slidenum">
              <a:rPr lang="ru-RU" altLang="zh-CN"/>
              <a:pPr/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2910748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4881F-74E5-4929-9F00-C0371D4A9FAF}" type="slidenum">
              <a:rPr lang="ru-RU" altLang="zh-CN"/>
              <a:pPr/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482880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4E204-BB92-4F29-9B01-688F116C2388}" type="slidenum">
              <a:rPr lang="ru-RU" altLang="zh-CN"/>
              <a:pPr/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2621947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7AF89-ACFB-4228-A112-D07622925C7C}" type="slidenum">
              <a:rPr lang="ru-RU" altLang="zh-CN"/>
              <a:pPr/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329500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24EFC-CAB4-4BC9-9A30-799657939C78}" type="slidenum">
              <a:rPr lang="ru-RU" altLang="zh-CN"/>
              <a:pPr/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588701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5327F-75AC-44F5-B277-AD7393643F45}" type="slidenum">
              <a:rPr lang="ru-RU" altLang="zh-CN"/>
              <a:pPr/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607485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D611A-7D8D-4474-9FC7-BB54E725A1BE}" type="slidenum">
              <a:rPr lang="ru-RU" altLang="zh-CN"/>
              <a:pPr/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833410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C69EC-A058-4873-8F2F-5683A5C3D236}" type="slidenum">
              <a:rPr lang="ru-RU" altLang="zh-CN"/>
              <a:pPr/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346907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32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35D3E-9CC5-4568-B54A-219985F1EA24}" type="slidenum">
              <a:rPr lang="ru-RU" altLang="zh-CN"/>
              <a:pPr/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695462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E3BDF-02AF-4CCE-AF09-0F5B7BFAEF12}" type="slidenum">
              <a:rPr lang="ru-RU" altLang="zh-CN"/>
              <a:pPr/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24896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ABE12-E196-4847-AE6B-FECA813B94E0}" type="slidenum">
              <a:rPr lang="ru-RU" altLang="zh-CN"/>
              <a:pPr/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26820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462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9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3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96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224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957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084763"/>
            <a:ext cx="9144000" cy="19891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uk-UA" altLang="en-US"/>
          </a:p>
        </p:txBody>
      </p:sp>
      <p:sp>
        <p:nvSpPr>
          <p:cNvPr id="1027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chemeClr val="folHlink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ru-RU" smtClean="0"/>
              <a:t>单击此处编辑母版标题样式</a:t>
            </a:r>
          </a:p>
        </p:txBody>
      </p:sp>
      <p:sp>
        <p:nvSpPr>
          <p:cNvPr id="1028" name="Rectangle 4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ru-RU" smtClean="0"/>
              <a:t>单击此处编辑母版文本样式</a:t>
            </a:r>
          </a:p>
          <a:p>
            <a:pPr lvl="1"/>
            <a:r>
              <a:rPr lang="zh-CN" altLang="ru-RU" smtClean="0"/>
              <a:t>第二级</a:t>
            </a:r>
          </a:p>
          <a:p>
            <a:pPr lvl="2"/>
            <a:r>
              <a:rPr lang="zh-CN" altLang="ru-RU" smtClean="0"/>
              <a:t>第三级</a:t>
            </a:r>
          </a:p>
          <a:p>
            <a:pPr lvl="3"/>
            <a:r>
              <a:rPr lang="zh-CN" altLang="ru-RU" smtClean="0"/>
              <a:t>第四级</a:t>
            </a:r>
          </a:p>
          <a:p>
            <a:pPr lvl="4"/>
            <a:r>
              <a:rPr lang="zh-CN" altLang="ru-RU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ru-RU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ru-RU" smtClean="0"/>
              <a:t>单击此处编辑母版文本样式</a:t>
            </a:r>
          </a:p>
          <a:p>
            <a:pPr lvl="1"/>
            <a:r>
              <a:rPr lang="zh-CN" altLang="ru-RU" smtClean="0"/>
              <a:t>第二级</a:t>
            </a:r>
          </a:p>
          <a:p>
            <a:pPr lvl="2"/>
            <a:r>
              <a:rPr lang="zh-CN" altLang="ru-RU" smtClean="0"/>
              <a:t>第三级</a:t>
            </a:r>
          </a:p>
          <a:p>
            <a:pPr lvl="3"/>
            <a:r>
              <a:rPr lang="zh-CN" altLang="ru-RU" smtClean="0"/>
              <a:t>第四级</a:t>
            </a:r>
          </a:p>
          <a:p>
            <a:pPr lvl="4"/>
            <a:r>
              <a:rPr lang="zh-CN" altLang="ru-RU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D1B2002-E9F8-4017-BDB7-306A32F17442}" type="slidenum">
              <a:rPr lang="ru-RU" altLang="zh-CN"/>
              <a:pPr/>
              <a:t>‹#›</a:t>
            </a:fld>
            <a:endParaRPr lang="ru-R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手手软件</a:t>
            </a:r>
            <a:r>
              <a:rPr lang="en-US"/>
              <a:t>kick off meeting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第一次会议 2012-10-13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组织架构</a:t>
            </a:r>
          </a:p>
        </p:txBody>
      </p:sp>
      <p:sp>
        <p:nvSpPr>
          <p:cNvPr id="6147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董事会成员：单涛，官正廷，李志坚，徐敏</a:t>
            </a:r>
          </a:p>
          <a:p>
            <a:r>
              <a:rPr lang="zh-CN" altLang="en-US"/>
              <a:t>首席架构师：单涛</a:t>
            </a:r>
          </a:p>
          <a:p>
            <a:r>
              <a:rPr lang="zh-CN" altLang="en-US"/>
              <a:t>市场总监：官正廷</a:t>
            </a:r>
          </a:p>
          <a:p>
            <a:r>
              <a:rPr lang="zh-CN" altLang="en-US"/>
              <a:t>项目经理：李志坚</a:t>
            </a:r>
          </a:p>
          <a:p>
            <a:r>
              <a:rPr lang="zh-CN" altLang="en-US"/>
              <a:t>技术专家：徐敏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市场形势</a:t>
            </a:r>
          </a:p>
        </p:txBody>
      </p:sp>
      <p:sp>
        <p:nvSpPr>
          <p:cNvPr id="7171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伴随着Android等移动终端的迅速崛起，越来越多的人开始换掉自己功能型手机。</a:t>
            </a:r>
          </a:p>
          <a:p>
            <a:r>
              <a:rPr lang="zh-CN" altLang="en-US"/>
              <a:t>很多人开始使用各种各样的软件，聊天的，处理各种杂事的，金融类的等等等等。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zh-CN" altLang="en-US"/>
              <a:t>创立目标</a:t>
            </a:r>
          </a:p>
        </p:txBody>
      </p:sp>
      <p:sp>
        <p:nvSpPr>
          <p:cNvPr id="8195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我们就要找到人们日常生活中遗漏的部分，把它做成软件。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第一个项目，“自动日记本”</a:t>
            </a:r>
          </a:p>
        </p:txBody>
      </p:sp>
      <p:sp>
        <p:nvSpPr>
          <p:cNvPr id="9219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现代社会，人们每天都有各种各样的事情要做，是不是很怀念当年小学时候写日记的时光呢？但是你又没有时间，怎么办呢？</a:t>
            </a:r>
          </a:p>
          <a:p>
            <a:r>
              <a:rPr lang="zh-CN" altLang="en-US"/>
              <a:t>我们要做一个自动帮人们记录一天行程，天气情况的软件，虽然很无聊，但是……确实很有必要。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分工</a:t>
            </a:r>
          </a:p>
        </p:txBody>
      </p:sp>
      <p:sp>
        <p:nvSpPr>
          <p:cNvPr id="10243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开工前，我们还有很多事情要做，我们所有人要把平台统一一下，还有任务分配机制等要详细讨论。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分工--细分</a:t>
            </a:r>
          </a:p>
        </p:txBody>
      </p:sp>
      <p:sp>
        <p:nvSpPr>
          <p:cNvPr id="11267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软件平台：Android 2.1 or above</a:t>
            </a:r>
          </a:p>
          <a:p>
            <a:r>
              <a:rPr lang="zh-CN" altLang="en-US"/>
              <a:t>版本控制：SVN</a:t>
            </a:r>
          </a:p>
          <a:p>
            <a:r>
              <a:rPr lang="zh-CN" altLang="en-US"/>
              <a:t>代码托管：google code</a:t>
            </a:r>
          </a:p>
          <a:p>
            <a:r>
              <a:rPr lang="zh-CN" altLang="en-US"/>
              <a:t>项目进度控制：</a:t>
            </a:r>
            <a:r>
              <a:rPr lang="en-US"/>
              <a:t>asana(www.asana.com)</a:t>
            </a:r>
            <a:endParaRPr lang="zh-CN" altLang="en-US"/>
          </a:p>
          <a:p>
            <a:r>
              <a:rPr lang="zh-CN" altLang="en-US"/>
              <a:t>会议工具：QQ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4078288"/>
            <a:ext cx="9144000" cy="2781300"/>
          </a:xfrm>
          <a:prstGeom prst="rect">
            <a:avLst/>
          </a:prstGeom>
          <a:solidFill>
            <a:srgbClr val="FF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2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96875" y="1412875"/>
            <a:ext cx="5762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b="1" i="1">
                <a:solidFill>
                  <a:srgbClr val="5F5F5F"/>
                </a:solidFill>
                <a:ea typeface="微软雅黑" panose="020B0503020204020204" pitchFamily="34" charset="-122"/>
              </a:rPr>
              <a:t>谢谢</a:t>
            </a:r>
            <a:r>
              <a:rPr lang="zh-CN" altLang="en-US" sz="6000" b="1" i="1">
                <a:solidFill>
                  <a:srgbClr val="FF3399"/>
                </a:solidFill>
                <a:ea typeface="微软雅黑" panose="020B0503020204020204" pitchFamily="34" charset="-122"/>
              </a:rPr>
              <a:t>观赏</a:t>
            </a:r>
          </a:p>
        </p:txBody>
      </p:sp>
      <p:sp>
        <p:nvSpPr>
          <p:cNvPr id="12292" name="TextBox 5"/>
          <p:cNvSpPr>
            <a:spLocks noChangeArrowheads="1"/>
          </p:cNvSpPr>
          <p:nvPr/>
        </p:nvSpPr>
        <p:spPr bwMode="auto">
          <a:xfrm>
            <a:off x="323850" y="4437063"/>
            <a:ext cx="3455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440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293" name="TextBox 6"/>
          <p:cNvSpPr>
            <a:spLocks noChangeArrowheads="1"/>
          </p:cNvSpPr>
          <p:nvPr/>
        </p:nvSpPr>
        <p:spPr bwMode="auto">
          <a:xfrm>
            <a:off x="396875" y="5302250"/>
            <a:ext cx="26939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Mistral" panose="03090702030407020403" pitchFamily="66" charset="0"/>
                <a:sym typeface="Mistral" panose="03090702030407020403" pitchFamily="66" charset="0"/>
              </a:rPr>
              <a:t>Make Presentation much more fun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6-09">
  <a:themeElements>
    <a:clrScheme name="06-09 6">
      <a:dk1>
        <a:srgbClr val="0066FF"/>
      </a:dk1>
      <a:lt1>
        <a:srgbClr val="FFFFFF"/>
      </a:lt1>
      <a:dk2>
        <a:srgbClr val="FF0066"/>
      </a:dk2>
      <a:lt2>
        <a:srgbClr val="660033"/>
      </a:lt2>
      <a:accent1>
        <a:srgbClr val="FF99FF"/>
      </a:accent1>
      <a:accent2>
        <a:srgbClr val="FF3399"/>
      </a:accent2>
      <a:accent3>
        <a:srgbClr val="FFFFFF"/>
      </a:accent3>
      <a:accent4>
        <a:srgbClr val="0056DA"/>
      </a:accent4>
      <a:accent5>
        <a:srgbClr val="FFCAFF"/>
      </a:accent5>
      <a:accent6>
        <a:srgbClr val="E72D8A"/>
      </a:accent6>
      <a:hlink>
        <a:srgbClr val="D60093"/>
      </a:hlink>
      <a:folHlink>
        <a:srgbClr val="99CCFF"/>
      </a:folHlink>
    </a:clrScheme>
    <a:fontScheme name="06-0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6-09 1">
        <a:dk1>
          <a:srgbClr val="FF3399"/>
        </a:dk1>
        <a:lt1>
          <a:srgbClr val="FFFFFF"/>
        </a:lt1>
        <a:dk2>
          <a:srgbClr val="000000"/>
        </a:dk2>
        <a:lt2>
          <a:srgbClr val="660033"/>
        </a:lt2>
        <a:accent1>
          <a:srgbClr val="3366FF"/>
        </a:accent1>
        <a:accent2>
          <a:srgbClr val="0000FF"/>
        </a:accent2>
        <a:accent3>
          <a:srgbClr val="FFFFFF"/>
        </a:accent3>
        <a:accent4>
          <a:srgbClr val="DA2A82"/>
        </a:accent4>
        <a:accent5>
          <a:srgbClr val="ADB8FF"/>
        </a:accent5>
        <a:accent6>
          <a:srgbClr val="0000E7"/>
        </a:accent6>
        <a:hlink>
          <a:srgbClr val="D60093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09 2">
        <a:dk1>
          <a:srgbClr val="000000"/>
        </a:dk1>
        <a:lt1>
          <a:srgbClr val="FFFFFF"/>
        </a:lt1>
        <a:dk2>
          <a:srgbClr val="CC0066"/>
        </a:dk2>
        <a:lt2>
          <a:srgbClr val="660033"/>
        </a:lt2>
        <a:accent1>
          <a:srgbClr val="FF6699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B8CA"/>
        </a:accent5>
        <a:accent6>
          <a:srgbClr val="0000E7"/>
        </a:accent6>
        <a:hlink>
          <a:srgbClr val="D60093"/>
        </a:hlink>
        <a:folHlink>
          <a:srgbClr val="FF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09 3">
        <a:dk1>
          <a:srgbClr val="4D4D4D"/>
        </a:dk1>
        <a:lt1>
          <a:srgbClr val="FFFFFF"/>
        </a:lt1>
        <a:dk2>
          <a:srgbClr val="003399"/>
        </a:dk2>
        <a:lt2>
          <a:srgbClr val="660033"/>
        </a:lt2>
        <a:accent1>
          <a:srgbClr val="0033CC"/>
        </a:accent1>
        <a:accent2>
          <a:srgbClr val="FF3399"/>
        </a:accent2>
        <a:accent3>
          <a:srgbClr val="FFFFFF"/>
        </a:accent3>
        <a:accent4>
          <a:srgbClr val="404040"/>
        </a:accent4>
        <a:accent5>
          <a:srgbClr val="AAADE2"/>
        </a:accent5>
        <a:accent6>
          <a:srgbClr val="E72D8A"/>
        </a:accent6>
        <a:hlink>
          <a:srgbClr val="D60093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09 4">
        <a:dk1>
          <a:srgbClr val="4D4D4D"/>
        </a:dk1>
        <a:lt1>
          <a:srgbClr val="FFFFFF"/>
        </a:lt1>
        <a:dk2>
          <a:srgbClr val="FF0066"/>
        </a:dk2>
        <a:lt2>
          <a:srgbClr val="660033"/>
        </a:lt2>
        <a:accent1>
          <a:srgbClr val="0099FF"/>
        </a:accent1>
        <a:accent2>
          <a:srgbClr val="FF3399"/>
        </a:accent2>
        <a:accent3>
          <a:srgbClr val="FFFFFF"/>
        </a:accent3>
        <a:accent4>
          <a:srgbClr val="404040"/>
        </a:accent4>
        <a:accent5>
          <a:srgbClr val="AACAFF"/>
        </a:accent5>
        <a:accent6>
          <a:srgbClr val="E72D8A"/>
        </a:accent6>
        <a:hlink>
          <a:srgbClr val="D60093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09 5">
        <a:dk1>
          <a:srgbClr val="4D4D4D"/>
        </a:dk1>
        <a:lt1>
          <a:srgbClr val="FFFFFF"/>
        </a:lt1>
        <a:dk2>
          <a:srgbClr val="FF0066"/>
        </a:dk2>
        <a:lt2>
          <a:srgbClr val="660033"/>
        </a:lt2>
        <a:accent1>
          <a:srgbClr val="FF99FF"/>
        </a:accent1>
        <a:accent2>
          <a:srgbClr val="FF3399"/>
        </a:accent2>
        <a:accent3>
          <a:srgbClr val="FFFFFF"/>
        </a:accent3>
        <a:accent4>
          <a:srgbClr val="404040"/>
        </a:accent4>
        <a:accent5>
          <a:srgbClr val="FFCAFF"/>
        </a:accent5>
        <a:accent6>
          <a:srgbClr val="E72D8A"/>
        </a:accent6>
        <a:hlink>
          <a:srgbClr val="D60093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09 6">
        <a:dk1>
          <a:srgbClr val="0066FF"/>
        </a:dk1>
        <a:lt1>
          <a:srgbClr val="FFFFFF"/>
        </a:lt1>
        <a:dk2>
          <a:srgbClr val="FF0066"/>
        </a:dk2>
        <a:lt2>
          <a:srgbClr val="660033"/>
        </a:lt2>
        <a:accent1>
          <a:srgbClr val="FF99FF"/>
        </a:accent1>
        <a:accent2>
          <a:srgbClr val="FF3399"/>
        </a:accent2>
        <a:accent3>
          <a:srgbClr val="FFFFFF"/>
        </a:accent3>
        <a:accent4>
          <a:srgbClr val="0056DA"/>
        </a:accent4>
        <a:accent5>
          <a:srgbClr val="FFCAFF"/>
        </a:accent5>
        <a:accent6>
          <a:srgbClr val="E72D8A"/>
        </a:accent6>
        <a:hlink>
          <a:srgbClr val="D60093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238</Words>
  <Characters>0</Characters>
  <Application>Microsoft Office PowerPoint</Application>
  <DocSecurity>0</DocSecurity>
  <PresentationFormat>On-screen Show (4:3)</PresentationFormat>
  <Lines>0</Lines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35" baseType="lpstr">
      <vt:lpstr>Arial</vt:lpstr>
      <vt:lpstr>宋体</vt:lpstr>
      <vt:lpstr>Wingdings</vt:lpstr>
      <vt:lpstr>Tahoma</vt:lpstr>
      <vt:lpstr>Verdana</vt:lpstr>
      <vt:lpstr>Gulim</vt:lpstr>
      <vt:lpstr>Calibri</vt:lpstr>
      <vt:lpstr>微软雅黑</vt:lpstr>
      <vt:lpstr>黑体</vt:lpstr>
      <vt:lpstr>方正超粗黑简体</vt:lpstr>
      <vt:lpstr>Times New Roman</vt:lpstr>
      <vt:lpstr>Haettenschweiler</vt:lpstr>
      <vt:lpstr>Mistral</vt:lpstr>
      <vt:lpstr>Arial Unicode MS</vt:lpstr>
      <vt:lpstr>MS PGothic</vt:lpstr>
      <vt:lpstr>Rockwell</vt:lpstr>
      <vt:lpstr>方正粗宋简体</vt:lpstr>
      <vt:lpstr>Arial Black</vt:lpstr>
      <vt:lpstr>楷体_GB2312</vt:lpstr>
      <vt:lpstr>华文细黑</vt:lpstr>
      <vt:lpstr>MS UI Gothic</vt:lpstr>
      <vt:lpstr>华文楷体</vt:lpstr>
      <vt:lpstr>方正静蕾简体</vt:lpstr>
      <vt:lpstr>Segoe Print</vt:lpstr>
      <vt:lpstr>Segoe Print</vt:lpstr>
      <vt:lpstr>06-09</vt:lpstr>
      <vt:lpstr>默认设计模板</vt:lpstr>
      <vt:lpstr>手手软件kick off meeting</vt:lpstr>
      <vt:lpstr>组织架构</vt:lpstr>
      <vt:lpstr>市场形势</vt:lpstr>
      <vt:lpstr>创立目标</vt:lpstr>
      <vt:lpstr>第一个项目，“自动日记本”</vt:lpstr>
      <vt:lpstr>分工</vt:lpstr>
      <vt:lpstr>分工--细分</vt:lpstr>
      <vt:lpstr>PowerPoint Presentation</vt:lpstr>
    </vt:vector>
  </TitlesOfParts>
  <Company>WwW.YlmF.CoM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FiSh</dc:creator>
  <cp:lastModifiedBy>李lizhijian_2003</cp:lastModifiedBy>
  <cp:revision>2</cp:revision>
  <cp:lastPrinted>1899-12-30T00:00:00Z</cp:lastPrinted>
  <dcterms:created xsi:type="dcterms:W3CDTF">2007-05-17T03:51:33Z</dcterms:created>
  <dcterms:modified xsi:type="dcterms:W3CDTF">2012-10-16T15:13:19Z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2052-8.1.0.3442</vt:lpwstr>
  </property>
</Properties>
</file>