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6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6D1B9-D7A2-7B05-3D6E-FE262E73B289}" v="754" dt="2023-08-02T14:19:04.769"/>
    <p1510:client id="{7F6D0AB6-86D1-8AC7-0565-B2CB443C9057}" v="7" dt="2023-08-03T07:47:53.733"/>
    <p1510:client id="{88B6FA87-A196-4DCB-1287-870FB982165A}" v="416" dt="2023-08-02T13:11:27.726"/>
    <p1510:client id="{D8DE27FC-D9A8-45DF-B81E-327B9E347AFF}" v="301" dt="2023-08-02T12:01:57.318"/>
    <p1510:client id="{EC78F25B-0743-3872-37A9-3699D35B910A}" v="591" dt="2023-08-02T15:08:43.025"/>
    <p1510:client id="{F957EB5D-EC6B-867E-8545-A0792E4826A4}" v="10" dt="2023-08-03T08:10:24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eac" userId="S::dan.deac@arobs.com::9825a207-c863-4cfa-b2e8-63cc145000ba" providerId="AD" clId="Web-{88B6FA87-A196-4DCB-1287-870FB982165A}"/>
    <pc:docChg chg="addSld modSld">
      <pc:chgData name="Dan Deac" userId="S::dan.deac@arobs.com::9825a207-c863-4cfa-b2e8-63cc145000ba" providerId="AD" clId="Web-{88B6FA87-A196-4DCB-1287-870FB982165A}" dt="2023-08-02T13:11:27.726" v="354" actId="20577"/>
      <pc:docMkLst>
        <pc:docMk/>
      </pc:docMkLst>
      <pc:sldChg chg="addSp delSp modSp">
        <pc:chgData name="Dan Deac" userId="S::dan.deac@arobs.com::9825a207-c863-4cfa-b2e8-63cc145000ba" providerId="AD" clId="Web-{88B6FA87-A196-4DCB-1287-870FB982165A}" dt="2023-08-02T12:25:20.451" v="7"/>
        <pc:sldMkLst>
          <pc:docMk/>
          <pc:sldMk cId="1129408228" sldId="257"/>
        </pc:sldMkLst>
        <pc:picChg chg="add del mod modCrop">
          <ac:chgData name="Dan Deac" userId="S::dan.deac@arobs.com::9825a207-c863-4cfa-b2e8-63cc145000ba" providerId="AD" clId="Web-{88B6FA87-A196-4DCB-1287-870FB982165A}" dt="2023-08-02T12:25:20.451" v="7"/>
          <ac:picMkLst>
            <pc:docMk/>
            <pc:sldMk cId="1129408228" sldId="257"/>
            <ac:picMk id="4" creationId="{A00D8707-372D-25A8-4958-0427221B08C6}"/>
          </ac:picMkLst>
        </pc:picChg>
      </pc:sldChg>
      <pc:sldChg chg="addSp delSp modSp new mod setBg">
        <pc:chgData name="Dan Deac" userId="S::dan.deac@arobs.com::9825a207-c863-4cfa-b2e8-63cc145000ba" providerId="AD" clId="Web-{88B6FA87-A196-4DCB-1287-870FB982165A}" dt="2023-08-02T12:38:08.719" v="82" actId="20577"/>
        <pc:sldMkLst>
          <pc:docMk/>
          <pc:sldMk cId="2963446988" sldId="258"/>
        </pc:sldMkLst>
        <pc:spChg chg="mod">
          <ac:chgData name="Dan Deac" userId="S::dan.deac@arobs.com::9825a207-c863-4cfa-b2e8-63cc145000ba" providerId="AD" clId="Web-{88B6FA87-A196-4DCB-1287-870FB982165A}" dt="2023-08-02T12:35:18.352" v="73"/>
          <ac:spMkLst>
            <pc:docMk/>
            <pc:sldMk cId="2963446988" sldId="258"/>
            <ac:spMk id="2" creationId="{0E46ED80-2DDB-9BB2-6F5A-16CCB7230079}"/>
          </ac:spMkLst>
        </pc:spChg>
        <pc:spChg chg="del">
          <ac:chgData name="Dan Deac" userId="S::dan.deac@arobs.com::9825a207-c863-4cfa-b2e8-63cc145000ba" providerId="AD" clId="Web-{88B6FA87-A196-4DCB-1287-870FB982165A}" dt="2023-08-02T12:25:32.889" v="9"/>
          <ac:spMkLst>
            <pc:docMk/>
            <pc:sldMk cId="2963446988" sldId="258"/>
            <ac:spMk id="3" creationId="{D51DEB32-6769-F578-359C-D4244547B0FB}"/>
          </ac:spMkLst>
        </pc:spChg>
        <pc:spChg chg="add mod">
          <ac:chgData name="Dan Deac" userId="S::dan.deac@arobs.com::9825a207-c863-4cfa-b2e8-63cc145000ba" providerId="AD" clId="Web-{88B6FA87-A196-4DCB-1287-870FB982165A}" dt="2023-08-02T12:38:08.719" v="82" actId="20577"/>
          <ac:spMkLst>
            <pc:docMk/>
            <pc:sldMk cId="2963446988" sldId="258"/>
            <ac:spMk id="6" creationId="{3BD82EC4-4E48-0E8E-5326-0229EAC6F577}"/>
          </ac:spMkLst>
        </pc:spChg>
        <pc:spChg chg="add">
          <ac:chgData name="Dan Deac" userId="S::dan.deac@arobs.com::9825a207-c863-4cfa-b2e8-63cc145000ba" providerId="AD" clId="Web-{88B6FA87-A196-4DCB-1287-870FB982165A}" dt="2023-08-02T12:35:18.352" v="73"/>
          <ac:spMkLst>
            <pc:docMk/>
            <pc:sldMk cId="2963446988" sldId="258"/>
            <ac:spMk id="12" creationId="{C868C70C-E5C4-CD47-888C-FCB3373B6D38}"/>
          </ac:spMkLst>
        </pc:spChg>
        <pc:spChg chg="add">
          <ac:chgData name="Dan Deac" userId="S::dan.deac@arobs.com::9825a207-c863-4cfa-b2e8-63cc145000ba" providerId="AD" clId="Web-{88B6FA87-A196-4DCB-1287-870FB982165A}" dt="2023-08-02T12:35:18.352" v="73"/>
          <ac:spMkLst>
            <pc:docMk/>
            <pc:sldMk cId="2963446988" sldId="258"/>
            <ac:spMk id="14" creationId="{D8C68F39-5E8A-844C-A8FD-394F253C1E5F}"/>
          </ac:spMkLst>
        </pc:spChg>
        <pc:spChg chg="add">
          <ac:chgData name="Dan Deac" userId="S::dan.deac@arobs.com::9825a207-c863-4cfa-b2e8-63cc145000ba" providerId="AD" clId="Web-{88B6FA87-A196-4DCB-1287-870FB982165A}" dt="2023-08-02T12:35:18.352" v="73"/>
          <ac:spMkLst>
            <pc:docMk/>
            <pc:sldMk cId="2963446988" sldId="258"/>
            <ac:spMk id="16" creationId="{BC583CEB-AC2B-2640-94F6-5958E6BC5BAB}"/>
          </ac:spMkLst>
        </pc:spChg>
        <pc:picChg chg="add del mod ord">
          <ac:chgData name="Dan Deac" userId="S::dan.deac@arobs.com::9825a207-c863-4cfa-b2e8-63cc145000ba" providerId="AD" clId="Web-{88B6FA87-A196-4DCB-1287-870FB982165A}" dt="2023-08-02T12:26:45.221" v="11"/>
          <ac:picMkLst>
            <pc:docMk/>
            <pc:sldMk cId="2963446988" sldId="258"/>
            <ac:picMk id="4" creationId="{4723A1D2-B6D5-3A03-2C56-0E57D9D6C751}"/>
          </ac:picMkLst>
        </pc:picChg>
        <pc:picChg chg="add">
          <ac:chgData name="Dan Deac" userId="S::dan.deac@arobs.com::9825a207-c863-4cfa-b2e8-63cc145000ba" providerId="AD" clId="Web-{88B6FA87-A196-4DCB-1287-870FB982165A}" dt="2023-08-02T12:35:18.352" v="73"/>
          <ac:picMkLst>
            <pc:docMk/>
            <pc:sldMk cId="2963446988" sldId="258"/>
            <ac:picMk id="8" creationId="{B3F925EF-E214-8DDF-9225-6DAA0F5F84A8}"/>
          </ac:picMkLst>
        </pc:picChg>
      </pc:sldChg>
      <pc:sldChg chg="addSp delSp modSp new mod setBg">
        <pc:chgData name="Dan Deac" userId="S::dan.deac@arobs.com::9825a207-c863-4cfa-b2e8-63cc145000ba" providerId="AD" clId="Web-{88B6FA87-A196-4DCB-1287-870FB982165A}" dt="2023-08-02T12:52:07.848" v="163" actId="1076"/>
        <pc:sldMkLst>
          <pc:docMk/>
          <pc:sldMk cId="2354591999" sldId="259"/>
        </pc:sldMkLst>
        <pc:spChg chg="del">
          <ac:chgData name="Dan Deac" userId="S::dan.deac@arobs.com::9825a207-c863-4cfa-b2e8-63cc145000ba" providerId="AD" clId="Web-{88B6FA87-A196-4DCB-1287-870FB982165A}" dt="2023-08-02T12:38:22.344" v="84"/>
          <ac:spMkLst>
            <pc:docMk/>
            <pc:sldMk cId="2354591999" sldId="259"/>
            <ac:spMk id="2" creationId="{78ACBA89-74E9-4E4B-0248-45E0C8418588}"/>
          </ac:spMkLst>
        </pc:spChg>
        <pc:spChg chg="del">
          <ac:chgData name="Dan Deac" userId="S::dan.deac@arobs.com::9825a207-c863-4cfa-b2e8-63cc145000ba" providerId="AD" clId="Web-{88B6FA87-A196-4DCB-1287-870FB982165A}" dt="2023-08-02T12:38:21.125" v="83"/>
          <ac:spMkLst>
            <pc:docMk/>
            <pc:sldMk cId="2354591999" sldId="259"/>
            <ac:spMk id="3" creationId="{B0D606B5-269B-9417-3321-AB0E20AD5520}"/>
          </ac:spMkLst>
        </pc:spChg>
        <pc:spChg chg="add del mod">
          <ac:chgData name="Dan Deac" userId="S::dan.deac@arobs.com::9825a207-c863-4cfa-b2e8-63cc145000ba" providerId="AD" clId="Web-{88B6FA87-A196-4DCB-1287-870FB982165A}" dt="2023-08-02T12:46:05.395" v="119"/>
          <ac:spMkLst>
            <pc:docMk/>
            <pc:sldMk cId="2354591999" sldId="259"/>
            <ac:spMk id="8" creationId="{13B3DB42-0E60-48A7-3E7E-BD082315F8D4}"/>
          </ac:spMkLst>
        </pc:spChg>
        <pc:spChg chg="add mod">
          <ac:chgData name="Dan Deac" userId="S::dan.deac@arobs.com::9825a207-c863-4cfa-b2e8-63cc145000ba" providerId="AD" clId="Web-{88B6FA87-A196-4DCB-1287-870FB982165A}" dt="2023-08-02T12:51:41.238" v="161" actId="1076"/>
          <ac:spMkLst>
            <pc:docMk/>
            <pc:sldMk cId="2354591999" sldId="259"/>
            <ac:spMk id="10" creationId="{663D351F-5118-2552-40CE-48DC80F2562D}"/>
          </ac:spMkLst>
        </pc:spChg>
        <pc:spChg chg="add">
          <ac:chgData name="Dan Deac" userId="S::dan.deac@arobs.com::9825a207-c863-4cfa-b2e8-63cc145000ba" providerId="AD" clId="Web-{88B6FA87-A196-4DCB-1287-870FB982165A}" dt="2023-08-02T12:48:21.745" v="145"/>
          <ac:spMkLst>
            <pc:docMk/>
            <pc:sldMk cId="2354591999" sldId="259"/>
            <ac:spMk id="15" creationId="{C868C70C-E5C4-CD47-888C-FCB3373B6D38}"/>
          </ac:spMkLst>
        </pc:spChg>
        <pc:spChg chg="add">
          <ac:chgData name="Dan Deac" userId="S::dan.deac@arobs.com::9825a207-c863-4cfa-b2e8-63cc145000ba" providerId="AD" clId="Web-{88B6FA87-A196-4DCB-1287-870FB982165A}" dt="2023-08-02T12:48:21.745" v="145"/>
          <ac:spMkLst>
            <pc:docMk/>
            <pc:sldMk cId="2354591999" sldId="259"/>
            <ac:spMk id="17" creationId="{F7C9FD24-3092-E04F-925D-C1183BF54C06}"/>
          </ac:spMkLst>
        </pc:spChg>
        <pc:spChg chg="add">
          <ac:chgData name="Dan Deac" userId="S::dan.deac@arobs.com::9825a207-c863-4cfa-b2e8-63cc145000ba" providerId="AD" clId="Web-{88B6FA87-A196-4DCB-1287-870FB982165A}" dt="2023-08-02T12:48:21.745" v="145"/>
          <ac:spMkLst>
            <pc:docMk/>
            <pc:sldMk cId="2354591999" sldId="259"/>
            <ac:spMk id="19" creationId="{D8C68F39-5E8A-844C-A8FD-394F253C1E5F}"/>
          </ac:spMkLst>
        </pc:spChg>
        <pc:spChg chg="add">
          <ac:chgData name="Dan Deac" userId="S::dan.deac@arobs.com::9825a207-c863-4cfa-b2e8-63cc145000ba" providerId="AD" clId="Web-{88B6FA87-A196-4DCB-1287-870FB982165A}" dt="2023-08-02T12:48:21.745" v="145"/>
          <ac:spMkLst>
            <pc:docMk/>
            <pc:sldMk cId="2354591999" sldId="259"/>
            <ac:spMk id="21" creationId="{BC583CEB-AC2B-2640-94F6-5958E6BC5BAB}"/>
          </ac:spMkLst>
        </pc:spChg>
        <pc:picChg chg="add del mod">
          <ac:chgData name="Dan Deac" userId="S::dan.deac@arobs.com::9825a207-c863-4cfa-b2e8-63cc145000ba" providerId="AD" clId="Web-{88B6FA87-A196-4DCB-1287-870FB982165A}" dt="2023-08-02T12:44:45.814" v="104"/>
          <ac:picMkLst>
            <pc:docMk/>
            <pc:sldMk cId="2354591999" sldId="259"/>
            <ac:picMk id="4" creationId="{20945431-D16A-BB5A-C709-6F9B793B312F}"/>
          </ac:picMkLst>
        </pc:picChg>
        <pc:picChg chg="add del mod">
          <ac:chgData name="Dan Deac" userId="S::dan.deac@arobs.com::9825a207-c863-4cfa-b2e8-63cc145000ba" providerId="AD" clId="Web-{88B6FA87-A196-4DCB-1287-870FB982165A}" dt="2023-08-02T12:44:21.266" v="99"/>
          <ac:picMkLst>
            <pc:docMk/>
            <pc:sldMk cId="2354591999" sldId="259"/>
            <ac:picMk id="5" creationId="{FDE8A71E-D066-8950-41E3-D3CAD2B47259}"/>
          </ac:picMkLst>
        </pc:picChg>
        <pc:picChg chg="add del mod">
          <ac:chgData name="Dan Deac" userId="S::dan.deac@arobs.com::9825a207-c863-4cfa-b2e8-63cc145000ba" providerId="AD" clId="Web-{88B6FA87-A196-4DCB-1287-870FB982165A}" dt="2023-08-02T12:44:37.423" v="102"/>
          <ac:picMkLst>
            <pc:docMk/>
            <pc:sldMk cId="2354591999" sldId="259"/>
            <ac:picMk id="6" creationId="{8027E90E-355C-7754-AF72-9CFE44B75CB4}"/>
          </ac:picMkLst>
        </pc:picChg>
        <pc:picChg chg="add mod">
          <ac:chgData name="Dan Deac" userId="S::dan.deac@arobs.com::9825a207-c863-4cfa-b2e8-63cc145000ba" providerId="AD" clId="Web-{88B6FA87-A196-4DCB-1287-870FB982165A}" dt="2023-08-02T12:52:07.848" v="163" actId="1076"/>
          <ac:picMkLst>
            <pc:docMk/>
            <pc:sldMk cId="2354591999" sldId="259"/>
            <ac:picMk id="7" creationId="{F267584F-1B56-EEBA-CF27-A6683E5E73F8}"/>
          </ac:picMkLst>
        </pc:picChg>
        <pc:picChg chg="add del mod ord">
          <ac:chgData name="Dan Deac" userId="S::dan.deac@arobs.com::9825a207-c863-4cfa-b2e8-63cc145000ba" providerId="AD" clId="Web-{88B6FA87-A196-4DCB-1287-870FB982165A}" dt="2023-08-02T12:47:33.321" v="136"/>
          <ac:picMkLst>
            <pc:docMk/>
            <pc:sldMk cId="2354591999" sldId="259"/>
            <ac:picMk id="9" creationId="{79767EDD-E544-71EC-79AD-A00E4E1E9C41}"/>
          </ac:picMkLst>
        </pc:picChg>
      </pc:sldChg>
      <pc:sldChg chg="addSp delSp modSp new mod setBg">
        <pc:chgData name="Dan Deac" userId="S::dan.deac@arobs.com::9825a207-c863-4cfa-b2e8-63cc145000ba" providerId="AD" clId="Web-{88B6FA87-A196-4DCB-1287-870FB982165A}" dt="2023-08-02T13:11:10.257" v="352" actId="1076"/>
        <pc:sldMkLst>
          <pc:docMk/>
          <pc:sldMk cId="2768956188" sldId="260"/>
        </pc:sldMkLst>
        <pc:spChg chg="del">
          <ac:chgData name="Dan Deac" userId="S::dan.deac@arobs.com::9825a207-c863-4cfa-b2e8-63cc145000ba" providerId="AD" clId="Web-{88B6FA87-A196-4DCB-1287-870FB982165A}" dt="2023-08-02T12:54:03.197" v="167"/>
          <ac:spMkLst>
            <pc:docMk/>
            <pc:sldMk cId="2768956188" sldId="260"/>
            <ac:spMk id="2" creationId="{112BD982-9A4B-A445-46CB-E53357F9D15A}"/>
          </ac:spMkLst>
        </pc:spChg>
        <pc:spChg chg="del">
          <ac:chgData name="Dan Deac" userId="S::dan.deac@arobs.com::9825a207-c863-4cfa-b2e8-63cc145000ba" providerId="AD" clId="Web-{88B6FA87-A196-4DCB-1287-870FB982165A}" dt="2023-08-02T12:44:47.829" v="105"/>
          <ac:spMkLst>
            <pc:docMk/>
            <pc:sldMk cId="2768956188" sldId="260"/>
            <ac:spMk id="3" creationId="{E2958F5E-404C-B73D-51F7-FD1A023D1672}"/>
          </ac:spMkLst>
        </pc:spChg>
        <pc:spChg chg="add del mod">
          <ac:chgData name="Dan Deac" userId="S::dan.deac@arobs.com::9825a207-c863-4cfa-b2e8-63cc145000ba" providerId="AD" clId="Web-{88B6FA87-A196-4DCB-1287-870FB982165A}" dt="2023-08-02T12:53:56.681" v="165"/>
          <ac:spMkLst>
            <pc:docMk/>
            <pc:sldMk cId="2768956188" sldId="260"/>
            <ac:spMk id="6" creationId="{5634F787-7979-82E0-49AD-184625BBF8E9}"/>
          </ac:spMkLst>
        </pc:spChg>
        <pc:spChg chg="add del mod">
          <ac:chgData name="Dan Deac" userId="S::dan.deac@arobs.com::9825a207-c863-4cfa-b2e8-63cc145000ba" providerId="AD" clId="Web-{88B6FA87-A196-4DCB-1287-870FB982165A}" dt="2023-08-02T12:55:10.575" v="169"/>
          <ac:spMkLst>
            <pc:docMk/>
            <pc:sldMk cId="2768956188" sldId="260"/>
            <ac:spMk id="9" creationId="{D30DC978-2169-1245-4AAD-11C29AA540C7}"/>
          </ac:spMkLst>
        </pc:spChg>
        <pc:spChg chg="add mod">
          <ac:chgData name="Dan Deac" userId="S::dan.deac@arobs.com::9825a207-c863-4cfa-b2e8-63cc145000ba" providerId="AD" clId="Web-{88B6FA87-A196-4DCB-1287-870FB982165A}" dt="2023-08-02T13:11:10.257" v="352" actId="1076"/>
          <ac:spMkLst>
            <pc:docMk/>
            <pc:sldMk cId="2768956188" sldId="260"/>
            <ac:spMk id="11" creationId="{DEBCAF6A-D13F-0017-9BF1-905EF7051276}"/>
          </ac:spMkLst>
        </pc:spChg>
        <pc:spChg chg="add del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12" creationId="{11C15DFD-AB97-AB43-A6C9-2808708C91B4}"/>
          </ac:spMkLst>
        </pc:spChg>
        <pc:spChg chg="add mod">
          <ac:chgData name="Dan Deac" userId="S::dan.deac@arobs.com::9825a207-c863-4cfa-b2e8-63cc145000ba" providerId="AD" clId="Web-{88B6FA87-A196-4DCB-1287-870FB982165A}" dt="2023-08-02T13:00:11.228" v="220" actId="1076"/>
          <ac:spMkLst>
            <pc:docMk/>
            <pc:sldMk cId="2768956188" sldId="260"/>
            <ac:spMk id="13" creationId="{BBFC72AC-FD35-1B82-0410-BC72BBB57290}"/>
          </ac:spMkLst>
        </pc:spChg>
        <pc:spChg chg="add del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14" creationId="{4A05BA89-ECA6-2247-ABBB-3C67160202E9}"/>
          </ac:spMkLst>
        </pc:spChg>
        <pc:spChg chg="add mod">
          <ac:chgData name="Dan Deac" userId="S::dan.deac@arobs.com::9825a207-c863-4cfa-b2e8-63cc145000ba" providerId="AD" clId="Web-{88B6FA87-A196-4DCB-1287-870FB982165A}" dt="2023-08-02T12:59:49.915" v="203" actId="20577"/>
          <ac:spMkLst>
            <pc:docMk/>
            <pc:sldMk cId="2768956188" sldId="260"/>
            <ac:spMk id="15" creationId="{BCC7510A-E7BF-30DB-35F7-AE850BB3B10B}"/>
          </ac:spMkLst>
        </pc:spChg>
        <pc:spChg chg="add del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16" creationId="{C868C70C-E5C4-CD47-888C-FCB3373B6D38}"/>
          </ac:spMkLst>
        </pc:spChg>
        <pc:spChg chg="add mod">
          <ac:chgData name="Dan Deac" userId="S::dan.deac@arobs.com::9825a207-c863-4cfa-b2e8-63cc145000ba" providerId="AD" clId="Web-{88B6FA87-A196-4DCB-1287-870FB982165A}" dt="2023-08-02T13:11:06.725" v="351" actId="1076"/>
          <ac:spMkLst>
            <pc:docMk/>
            <pc:sldMk cId="2768956188" sldId="260"/>
            <ac:spMk id="17" creationId="{2E143217-0B8B-86A9-B583-A354495CA2E0}"/>
          </ac:spMkLst>
        </pc:spChg>
        <pc:spChg chg="add del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18" creationId="{B3412ACF-3EB1-7245-898E-CD37A49FEAB0}"/>
          </ac:spMkLst>
        </pc:spChg>
        <pc:spChg chg="add del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0" creationId="{BC4FCD04-BE66-EB44-A968-00B76DFC0FDD}"/>
          </ac:spMkLst>
        </pc:spChg>
        <pc:spChg chg="add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2" creationId="{11C15DFD-AB97-AB43-A6C9-2808708C91B4}"/>
          </ac:spMkLst>
        </pc:spChg>
        <pc:spChg chg="add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3" creationId="{4A05BA89-ECA6-2247-ABBB-3C67160202E9}"/>
          </ac:spMkLst>
        </pc:spChg>
        <pc:spChg chg="add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4" creationId="{C868C70C-E5C4-CD47-888C-FCB3373B6D38}"/>
          </ac:spMkLst>
        </pc:spChg>
        <pc:spChg chg="add del">
          <ac:chgData name="Dan Deac" userId="S::dan.deac@arobs.com::9825a207-c863-4cfa-b2e8-63cc145000ba" providerId="AD" clId="Web-{88B6FA87-A196-4DCB-1287-870FB982165A}" dt="2023-08-02T12:55:38.076" v="173"/>
          <ac:spMkLst>
            <pc:docMk/>
            <pc:sldMk cId="2768956188" sldId="260"/>
            <ac:spMk id="25" creationId="{11C15DFD-AB97-AB43-A6C9-2808708C91B4}"/>
          </ac:spMkLst>
        </pc:spChg>
        <pc:spChg chg="add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6" creationId="{B3412ACF-3EB1-7245-898E-CD37A49FEAB0}"/>
          </ac:spMkLst>
        </pc:spChg>
        <pc:spChg chg="add del">
          <ac:chgData name="Dan Deac" userId="S::dan.deac@arobs.com::9825a207-c863-4cfa-b2e8-63cc145000ba" providerId="AD" clId="Web-{88B6FA87-A196-4DCB-1287-870FB982165A}" dt="2023-08-02T12:55:38.076" v="173"/>
          <ac:spMkLst>
            <pc:docMk/>
            <pc:sldMk cId="2768956188" sldId="260"/>
            <ac:spMk id="27" creationId="{4A05BA89-ECA6-2247-ABBB-3C67160202E9}"/>
          </ac:spMkLst>
        </pc:spChg>
        <pc:spChg chg="add">
          <ac:chgData name="Dan Deac" userId="S::dan.deac@arobs.com::9825a207-c863-4cfa-b2e8-63cc145000ba" providerId="AD" clId="Web-{88B6FA87-A196-4DCB-1287-870FB982165A}" dt="2023-08-02T12:56:07.999" v="176"/>
          <ac:spMkLst>
            <pc:docMk/>
            <pc:sldMk cId="2768956188" sldId="260"/>
            <ac:spMk id="28" creationId="{BC4FCD04-BE66-EB44-A968-00B76DFC0FDD}"/>
          </ac:spMkLst>
        </pc:spChg>
        <pc:spChg chg="add del">
          <ac:chgData name="Dan Deac" userId="S::dan.deac@arobs.com::9825a207-c863-4cfa-b2e8-63cc145000ba" providerId="AD" clId="Web-{88B6FA87-A196-4DCB-1287-870FB982165A}" dt="2023-08-02T12:55:38.076" v="173"/>
          <ac:spMkLst>
            <pc:docMk/>
            <pc:sldMk cId="2768956188" sldId="260"/>
            <ac:spMk id="29" creationId="{C868C70C-E5C4-CD47-888C-FCB3373B6D38}"/>
          </ac:spMkLst>
        </pc:spChg>
        <pc:spChg chg="add del">
          <ac:chgData name="Dan Deac" userId="S::dan.deac@arobs.com::9825a207-c863-4cfa-b2e8-63cc145000ba" providerId="AD" clId="Web-{88B6FA87-A196-4DCB-1287-870FB982165A}" dt="2023-08-02T12:55:38.076" v="173"/>
          <ac:spMkLst>
            <pc:docMk/>
            <pc:sldMk cId="2768956188" sldId="260"/>
            <ac:spMk id="31" creationId="{B3412ACF-3EB1-7245-898E-CD37A49FEAB0}"/>
          </ac:spMkLst>
        </pc:spChg>
        <pc:spChg chg="add del">
          <ac:chgData name="Dan Deac" userId="S::dan.deac@arobs.com::9825a207-c863-4cfa-b2e8-63cc145000ba" providerId="AD" clId="Web-{88B6FA87-A196-4DCB-1287-870FB982165A}" dt="2023-08-02T12:55:38.076" v="173"/>
          <ac:spMkLst>
            <pc:docMk/>
            <pc:sldMk cId="2768956188" sldId="260"/>
            <ac:spMk id="33" creationId="{BC4FCD04-BE66-EB44-A968-00B76DFC0FDD}"/>
          </ac:spMkLst>
        </pc:spChg>
        <pc:picChg chg="add del mod ord">
          <ac:chgData name="Dan Deac" userId="S::dan.deac@arobs.com::9825a207-c863-4cfa-b2e8-63cc145000ba" providerId="AD" clId="Web-{88B6FA87-A196-4DCB-1287-870FB982165A}" dt="2023-08-02T12:53:09.288" v="164"/>
          <ac:picMkLst>
            <pc:docMk/>
            <pc:sldMk cId="2768956188" sldId="260"/>
            <ac:picMk id="4" creationId="{E696700C-8D29-7038-9EB8-17C12CCA6C49}"/>
          </ac:picMkLst>
        </pc:picChg>
        <pc:picChg chg="add del mod ord">
          <ac:chgData name="Dan Deac" userId="S::dan.deac@arobs.com::9825a207-c863-4cfa-b2e8-63cc145000ba" providerId="AD" clId="Web-{88B6FA87-A196-4DCB-1287-870FB982165A}" dt="2023-08-02T12:55:09.044" v="168"/>
          <ac:picMkLst>
            <pc:docMk/>
            <pc:sldMk cId="2768956188" sldId="260"/>
            <ac:picMk id="7" creationId="{AD143E3E-ABDA-06C9-97C7-B54A4C36E179}"/>
          </ac:picMkLst>
        </pc:picChg>
        <pc:picChg chg="add mod ord">
          <ac:chgData name="Dan Deac" userId="S::dan.deac@arobs.com::9825a207-c863-4cfa-b2e8-63cc145000ba" providerId="AD" clId="Web-{88B6FA87-A196-4DCB-1287-870FB982165A}" dt="2023-08-02T12:56:07.999" v="176"/>
          <ac:picMkLst>
            <pc:docMk/>
            <pc:sldMk cId="2768956188" sldId="260"/>
            <ac:picMk id="10" creationId="{6A4C9684-EBC9-E4E2-E7E5-9F510C41DAAE}"/>
          </ac:picMkLst>
        </pc:picChg>
      </pc:sldChg>
      <pc:sldChg chg="addSp delSp modSp new mod setBg">
        <pc:chgData name="Dan Deac" userId="S::dan.deac@arobs.com::9825a207-c863-4cfa-b2e8-63cc145000ba" providerId="AD" clId="Web-{88B6FA87-A196-4DCB-1287-870FB982165A}" dt="2023-08-02T13:03:03.455" v="240"/>
        <pc:sldMkLst>
          <pc:docMk/>
          <pc:sldMk cId="3055467289" sldId="261"/>
        </pc:sldMkLst>
        <pc:spChg chg="mod ord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2" creationId="{748933C8-2AFD-D60C-6334-51E487B7E5B7}"/>
          </ac:spMkLst>
        </pc:spChg>
        <pc:spChg chg="del">
          <ac:chgData name="Dan Deac" userId="S::dan.deac@arobs.com::9825a207-c863-4cfa-b2e8-63cc145000ba" providerId="AD" clId="Web-{88B6FA87-A196-4DCB-1287-870FB982165A}" dt="2023-08-02T13:01:05.059" v="222"/>
          <ac:spMkLst>
            <pc:docMk/>
            <pc:sldMk cId="3055467289" sldId="261"/>
            <ac:spMk id="3" creationId="{929794F6-C251-FE0B-3380-DBE9C36A212C}"/>
          </ac:spMkLst>
        </pc:spChg>
        <pc:spChg chg="add mod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8" creationId="{30994B98-0367-D270-86EB-22912ED0C433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9" creationId="{2D03A0B2-4A2F-D846-A5E6-FB7CB9A031F7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11" creationId="{7F573F1D-73A7-FB41-BCAD-FC9AA7DEF4F5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13" creationId="{A88F843D-1C1B-C740-AC27-E3238D0F5F47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15" creationId="{44037D61-FFBD-0342-90C5-D1AD7C899B44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17" creationId="{D5B0F748-7FA7-4DDF-89A3-7F1D8EE1F7C0}"/>
          </ac:spMkLst>
        </pc:spChg>
        <pc:spChg chg="add del">
          <ac:chgData name="Dan Deac" userId="S::dan.deac@arobs.com::9825a207-c863-4cfa-b2e8-63cc145000ba" providerId="AD" clId="Web-{88B6FA87-A196-4DCB-1287-870FB982165A}" dt="2023-08-02T13:01:34.529" v="226"/>
          <ac:spMkLst>
            <pc:docMk/>
            <pc:sldMk cId="3055467289" sldId="261"/>
            <ac:spMk id="19" creationId="{1903E872-C07A-4030-B584-D321D40CABB6}"/>
          </ac:spMkLst>
        </pc:spChg>
        <pc:spChg chg="add del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21" creationId="{C868C70C-E5C4-CD47-888C-FCB3373B6D38}"/>
          </ac:spMkLst>
        </pc:spChg>
        <pc:spChg chg="add del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22" creationId="{D8C68F39-5E8A-844C-A8FD-394F253C1E5F}"/>
          </ac:spMkLst>
        </pc:spChg>
        <pc:spChg chg="add del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23" creationId="{BC583CEB-AC2B-2640-94F6-5958E6BC5BAB}"/>
          </ac:spMkLst>
        </pc:spChg>
        <pc:spChg chg="add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28" creationId="{C868C70C-E5C4-CD47-888C-FCB3373B6D38}"/>
          </ac:spMkLst>
        </pc:spChg>
        <pc:spChg chg="add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30" creationId="{D8C68F39-5E8A-844C-A8FD-394F253C1E5F}"/>
          </ac:spMkLst>
        </pc:spChg>
        <pc:spChg chg="add">
          <ac:chgData name="Dan Deac" userId="S::dan.deac@arobs.com::9825a207-c863-4cfa-b2e8-63cc145000ba" providerId="AD" clId="Web-{88B6FA87-A196-4DCB-1287-870FB982165A}" dt="2023-08-02T13:03:03.455" v="240"/>
          <ac:spMkLst>
            <pc:docMk/>
            <pc:sldMk cId="3055467289" sldId="261"/>
            <ac:spMk id="32" creationId="{BC583CEB-AC2B-2640-94F6-5958E6BC5BAB}"/>
          </ac:spMkLst>
        </pc:spChg>
        <pc:picChg chg="add mod ord">
          <ac:chgData name="Dan Deac" userId="S::dan.deac@arobs.com::9825a207-c863-4cfa-b2e8-63cc145000ba" providerId="AD" clId="Web-{88B6FA87-A196-4DCB-1287-870FB982165A}" dt="2023-08-02T13:03:03.455" v="240"/>
          <ac:picMkLst>
            <pc:docMk/>
            <pc:sldMk cId="3055467289" sldId="261"/>
            <ac:picMk id="4" creationId="{CDC6921F-60C0-2310-DB04-5DA6E7629282}"/>
          </ac:picMkLst>
        </pc:picChg>
      </pc:sldChg>
      <pc:sldChg chg="addSp delSp modSp new mod setBg">
        <pc:chgData name="Dan Deac" userId="S::dan.deac@arobs.com::9825a207-c863-4cfa-b2e8-63cc145000ba" providerId="AD" clId="Web-{88B6FA87-A196-4DCB-1287-870FB982165A}" dt="2023-08-02T13:06:01.728" v="294" actId="20577"/>
        <pc:sldMkLst>
          <pc:docMk/>
          <pc:sldMk cId="2303115087" sldId="262"/>
        </pc:sldMkLst>
        <pc:spChg chg="mod">
          <ac:chgData name="Dan Deac" userId="S::dan.deac@arobs.com::9825a207-c863-4cfa-b2e8-63cc145000ba" providerId="AD" clId="Web-{88B6FA87-A196-4DCB-1287-870FB982165A}" dt="2023-08-02T13:05:58.072" v="289" actId="20577"/>
          <ac:spMkLst>
            <pc:docMk/>
            <pc:sldMk cId="2303115087" sldId="262"/>
            <ac:spMk id="2" creationId="{BC752ED2-FE6A-8704-5E95-EE3C54AD172C}"/>
          </ac:spMkLst>
        </pc:spChg>
        <pc:spChg chg="mod">
          <ac:chgData name="Dan Deac" userId="S::dan.deac@arobs.com::9825a207-c863-4cfa-b2e8-63cc145000ba" providerId="AD" clId="Web-{88B6FA87-A196-4DCB-1287-870FB982165A}" dt="2023-08-02T13:06:01.728" v="294" actId="20577"/>
          <ac:spMkLst>
            <pc:docMk/>
            <pc:sldMk cId="2303115087" sldId="262"/>
            <ac:spMk id="3" creationId="{444A87F2-C8E8-D813-BDD3-38B9E5A90EE4}"/>
          </ac:spMkLst>
        </pc:spChg>
        <pc:spChg chg="add del">
          <ac:chgData name="Dan Deac" userId="S::dan.deac@arobs.com::9825a207-c863-4cfa-b2e8-63cc145000ba" providerId="AD" clId="Web-{88B6FA87-A196-4DCB-1287-870FB982165A}" dt="2023-08-02T13:05:13.570" v="284"/>
          <ac:spMkLst>
            <pc:docMk/>
            <pc:sldMk cId="2303115087" sldId="262"/>
            <ac:spMk id="9" creationId="{C868C70C-E5C4-CD47-888C-FCB3373B6D38}"/>
          </ac:spMkLst>
        </pc:spChg>
        <pc:spChg chg="add del">
          <ac:chgData name="Dan Deac" userId="S::dan.deac@arobs.com::9825a207-c863-4cfa-b2e8-63cc145000ba" providerId="AD" clId="Web-{88B6FA87-A196-4DCB-1287-870FB982165A}" dt="2023-08-02T13:05:13.570" v="284"/>
          <ac:spMkLst>
            <pc:docMk/>
            <pc:sldMk cId="2303115087" sldId="262"/>
            <ac:spMk id="11" creationId="{D8C68F39-5E8A-844C-A8FD-394F253C1E5F}"/>
          </ac:spMkLst>
        </pc:spChg>
        <pc:spChg chg="add del">
          <ac:chgData name="Dan Deac" userId="S::dan.deac@arobs.com::9825a207-c863-4cfa-b2e8-63cc145000ba" providerId="AD" clId="Web-{88B6FA87-A196-4DCB-1287-870FB982165A}" dt="2023-08-02T13:05:13.570" v="284"/>
          <ac:spMkLst>
            <pc:docMk/>
            <pc:sldMk cId="2303115087" sldId="262"/>
            <ac:spMk id="13" creationId="{BC583CEB-AC2B-2640-94F6-5958E6BC5BAB}"/>
          </ac:spMkLst>
        </pc:spChg>
        <pc:spChg chg="add">
          <ac:chgData name="Dan Deac" userId="S::dan.deac@arobs.com::9825a207-c863-4cfa-b2e8-63cc145000ba" providerId="AD" clId="Web-{88B6FA87-A196-4DCB-1287-870FB982165A}" dt="2023-08-02T13:05:13.570" v="285"/>
          <ac:spMkLst>
            <pc:docMk/>
            <pc:sldMk cId="2303115087" sldId="262"/>
            <ac:spMk id="15" creationId="{BC583CEB-AC2B-2640-94F6-5958E6BC5BAB}"/>
          </ac:spMkLst>
        </pc:spChg>
        <pc:spChg chg="add">
          <ac:chgData name="Dan Deac" userId="S::dan.deac@arobs.com::9825a207-c863-4cfa-b2e8-63cc145000ba" providerId="AD" clId="Web-{88B6FA87-A196-4DCB-1287-870FB982165A}" dt="2023-08-02T13:05:13.570" v="285"/>
          <ac:spMkLst>
            <pc:docMk/>
            <pc:sldMk cId="2303115087" sldId="262"/>
            <ac:spMk id="16" creationId="{C868C70C-E5C4-CD47-888C-FCB3373B6D38}"/>
          </ac:spMkLst>
        </pc:spChg>
        <pc:spChg chg="add">
          <ac:chgData name="Dan Deac" userId="S::dan.deac@arobs.com::9825a207-c863-4cfa-b2e8-63cc145000ba" providerId="AD" clId="Web-{88B6FA87-A196-4DCB-1287-870FB982165A}" dt="2023-08-02T13:05:13.570" v="285"/>
          <ac:spMkLst>
            <pc:docMk/>
            <pc:sldMk cId="2303115087" sldId="262"/>
            <ac:spMk id="17" creationId="{F7C9FD24-3092-E04F-925D-C1183BF54C06}"/>
          </ac:spMkLst>
        </pc:spChg>
        <pc:spChg chg="add">
          <ac:chgData name="Dan Deac" userId="S::dan.deac@arobs.com::9825a207-c863-4cfa-b2e8-63cc145000ba" providerId="AD" clId="Web-{88B6FA87-A196-4DCB-1287-870FB982165A}" dt="2023-08-02T13:05:13.570" v="285"/>
          <ac:spMkLst>
            <pc:docMk/>
            <pc:sldMk cId="2303115087" sldId="262"/>
            <ac:spMk id="18" creationId="{D8C68F39-5E8A-844C-A8FD-394F253C1E5F}"/>
          </ac:spMkLst>
        </pc:spChg>
        <pc:picChg chg="add mod ord">
          <ac:chgData name="Dan Deac" userId="S::dan.deac@arobs.com::9825a207-c863-4cfa-b2e8-63cc145000ba" providerId="AD" clId="Web-{88B6FA87-A196-4DCB-1287-870FB982165A}" dt="2023-08-02T13:05:13.570" v="285"/>
          <ac:picMkLst>
            <pc:docMk/>
            <pc:sldMk cId="2303115087" sldId="262"/>
            <ac:picMk id="4" creationId="{2703FAD2-5D9A-55FE-6CBA-19788BC739B7}"/>
          </ac:picMkLst>
        </pc:picChg>
      </pc:sldChg>
      <pc:sldChg chg="modSp new">
        <pc:chgData name="Dan Deac" userId="S::dan.deac@arobs.com::9825a207-c863-4cfa-b2e8-63cc145000ba" providerId="AD" clId="Web-{88B6FA87-A196-4DCB-1287-870FB982165A}" dt="2023-08-02T13:11:27.726" v="354" actId="20577"/>
        <pc:sldMkLst>
          <pc:docMk/>
          <pc:sldMk cId="401906359" sldId="263"/>
        </pc:sldMkLst>
        <pc:spChg chg="mod">
          <ac:chgData name="Dan Deac" userId="S::dan.deac@arobs.com::9825a207-c863-4cfa-b2e8-63cc145000ba" providerId="AD" clId="Web-{88B6FA87-A196-4DCB-1287-870FB982165A}" dt="2023-08-02T13:11:27.726" v="354" actId="20577"/>
          <ac:spMkLst>
            <pc:docMk/>
            <pc:sldMk cId="401906359" sldId="263"/>
            <ac:spMk id="2" creationId="{C4AB3151-F4E8-70A9-D6BA-3EC153D58DBF}"/>
          </ac:spMkLst>
        </pc:spChg>
      </pc:sldChg>
    </pc:docChg>
  </pc:docChgLst>
  <pc:docChgLst>
    <pc:chgData name="Dan Deac" userId="S::dan.deac@arobs.com::9825a207-c863-4cfa-b2e8-63cc145000ba" providerId="AD" clId="Web-{EC78F25B-0743-3872-37A9-3699D35B910A}"/>
    <pc:docChg chg="addSld delSld modSld addSection delSection">
      <pc:chgData name="Dan Deac" userId="S::dan.deac@arobs.com::9825a207-c863-4cfa-b2e8-63cc145000ba" providerId="AD" clId="Web-{EC78F25B-0743-3872-37A9-3699D35B910A}" dt="2023-08-02T15:08:40.712" v="478" actId="20577"/>
      <pc:docMkLst>
        <pc:docMk/>
      </pc:docMkLst>
      <pc:sldChg chg="modSp">
        <pc:chgData name="Dan Deac" userId="S::dan.deac@arobs.com::9825a207-c863-4cfa-b2e8-63cc145000ba" providerId="AD" clId="Web-{EC78F25B-0743-3872-37A9-3699D35B910A}" dt="2023-08-02T15:08:40.712" v="478" actId="20577"/>
        <pc:sldMkLst>
          <pc:docMk/>
          <pc:sldMk cId="1129408228" sldId="257"/>
        </pc:sldMkLst>
        <pc:spChg chg="mod">
          <ac:chgData name="Dan Deac" userId="S::dan.deac@arobs.com::9825a207-c863-4cfa-b2e8-63cc145000ba" providerId="AD" clId="Web-{EC78F25B-0743-3872-37A9-3699D35B910A}" dt="2023-08-02T15:08:40.712" v="478" actId="20577"/>
          <ac:spMkLst>
            <pc:docMk/>
            <pc:sldMk cId="1129408228" sldId="257"/>
            <ac:spMk id="3" creationId="{53BCE061-0283-A923-E80B-C2020BFBE9C7}"/>
          </ac:spMkLst>
        </pc:spChg>
      </pc:sldChg>
      <pc:sldChg chg="modSp modTransition">
        <pc:chgData name="Dan Deac" userId="S::dan.deac@arobs.com::9825a207-c863-4cfa-b2e8-63cc145000ba" providerId="AD" clId="Web-{EC78F25B-0743-3872-37A9-3699D35B910A}" dt="2023-08-02T15:06:18.456" v="464"/>
        <pc:sldMkLst>
          <pc:docMk/>
          <pc:sldMk cId="2963446988" sldId="258"/>
        </pc:sldMkLst>
        <pc:spChg chg="mod">
          <ac:chgData name="Dan Deac" userId="S::dan.deac@arobs.com::9825a207-c863-4cfa-b2e8-63cc145000ba" providerId="AD" clId="Web-{EC78F25B-0743-3872-37A9-3699D35B910A}" dt="2023-08-02T14:38:47.356" v="135" actId="20577"/>
          <ac:spMkLst>
            <pc:docMk/>
            <pc:sldMk cId="2963446988" sldId="258"/>
            <ac:spMk id="2" creationId="{0E46ED80-2DDB-9BB2-6F5A-16CCB7230079}"/>
          </ac:spMkLst>
        </pc:spChg>
      </pc:sldChg>
      <pc:sldChg chg="modSp modTransition">
        <pc:chgData name="Dan Deac" userId="S::dan.deac@arobs.com::9825a207-c863-4cfa-b2e8-63cc145000ba" providerId="AD" clId="Web-{EC78F25B-0743-3872-37A9-3699D35B910A}" dt="2023-08-02T15:08:29.885" v="474" actId="20577"/>
        <pc:sldMkLst>
          <pc:docMk/>
          <pc:sldMk cId="2354591999" sldId="259"/>
        </pc:sldMkLst>
        <pc:spChg chg="mod">
          <ac:chgData name="Dan Deac" userId="S::dan.deac@arobs.com::9825a207-c863-4cfa-b2e8-63cc145000ba" providerId="AD" clId="Web-{EC78F25B-0743-3872-37A9-3699D35B910A}" dt="2023-08-02T15:08:29.885" v="474" actId="20577"/>
          <ac:spMkLst>
            <pc:docMk/>
            <pc:sldMk cId="2354591999" sldId="259"/>
            <ac:spMk id="10" creationId="{663D351F-5118-2552-40CE-48DC80F2562D}"/>
          </ac:spMkLst>
        </pc:spChg>
      </pc:sldChg>
      <pc:sldChg chg="modTransition">
        <pc:chgData name="Dan Deac" userId="S::dan.deac@arobs.com::9825a207-c863-4cfa-b2e8-63cc145000ba" providerId="AD" clId="Web-{EC78F25B-0743-3872-37A9-3699D35B910A}" dt="2023-08-02T15:06:18.456" v="462"/>
        <pc:sldMkLst>
          <pc:docMk/>
          <pc:sldMk cId="2768956188" sldId="260"/>
        </pc:sldMkLst>
      </pc:sldChg>
      <pc:sldChg chg="modTransition">
        <pc:chgData name="Dan Deac" userId="S::dan.deac@arobs.com::9825a207-c863-4cfa-b2e8-63cc145000ba" providerId="AD" clId="Web-{EC78F25B-0743-3872-37A9-3699D35B910A}" dt="2023-08-02T15:06:18.456" v="461"/>
        <pc:sldMkLst>
          <pc:docMk/>
          <pc:sldMk cId="3055467289" sldId="261"/>
        </pc:sldMkLst>
      </pc:sldChg>
      <pc:sldChg chg="modTransition">
        <pc:chgData name="Dan Deac" userId="S::dan.deac@arobs.com::9825a207-c863-4cfa-b2e8-63cc145000ba" providerId="AD" clId="Web-{EC78F25B-0743-3872-37A9-3699D35B910A}" dt="2023-08-02T15:06:18.441" v="447"/>
        <pc:sldMkLst>
          <pc:docMk/>
          <pc:sldMk cId="2303115087" sldId="262"/>
        </pc:sldMkLst>
      </pc:sldChg>
      <pc:sldChg chg="modSp modTransition">
        <pc:chgData name="Dan Deac" userId="S::dan.deac@arobs.com::9825a207-c863-4cfa-b2e8-63cc145000ba" providerId="AD" clId="Web-{EC78F25B-0743-3872-37A9-3699D35B910A}" dt="2023-08-02T15:08:10.992" v="469" actId="20577"/>
        <pc:sldMkLst>
          <pc:docMk/>
          <pc:sldMk cId="401906359" sldId="263"/>
        </pc:sldMkLst>
        <pc:spChg chg="mod">
          <ac:chgData name="Dan Deac" userId="S::dan.deac@arobs.com::9825a207-c863-4cfa-b2e8-63cc145000ba" providerId="AD" clId="Web-{EC78F25B-0743-3872-37A9-3699D35B910A}" dt="2023-08-02T15:08:10.992" v="469" actId="20577"/>
          <ac:spMkLst>
            <pc:docMk/>
            <pc:sldMk cId="401906359" sldId="263"/>
            <ac:spMk id="3" creationId="{094D27E6-04BB-D9F3-65CB-70042DFA55B5}"/>
          </ac:spMkLst>
        </pc:spChg>
      </pc:sldChg>
      <pc:sldChg chg="modSp modTransition">
        <pc:chgData name="Dan Deac" userId="S::dan.deac@arobs.com::9825a207-c863-4cfa-b2e8-63cc145000ba" providerId="AD" clId="Web-{EC78F25B-0743-3872-37A9-3699D35B910A}" dt="2023-08-02T15:08:08.679" v="468" actId="20577"/>
        <pc:sldMkLst>
          <pc:docMk/>
          <pc:sldMk cId="389459368" sldId="264"/>
        </pc:sldMkLst>
        <pc:spChg chg="mod">
          <ac:chgData name="Dan Deac" userId="S::dan.deac@arobs.com::9825a207-c863-4cfa-b2e8-63cc145000ba" providerId="AD" clId="Web-{EC78F25B-0743-3872-37A9-3699D35B910A}" dt="2023-08-02T15:08:08.679" v="468" actId="20577"/>
          <ac:spMkLst>
            <pc:docMk/>
            <pc:sldMk cId="389459368" sldId="264"/>
            <ac:spMk id="3" creationId="{53DD2CD5-421B-D089-86A9-2965B64540FD}"/>
          </ac:spMkLst>
        </pc:spChg>
      </pc:sldChg>
      <pc:sldChg chg="modTransition">
        <pc:chgData name="Dan Deac" userId="S::dan.deac@arobs.com::9825a207-c863-4cfa-b2e8-63cc145000ba" providerId="AD" clId="Web-{EC78F25B-0743-3872-37A9-3699D35B910A}" dt="2023-08-02T15:06:18.456" v="458"/>
        <pc:sldMkLst>
          <pc:docMk/>
          <pc:sldMk cId="4006091399" sldId="265"/>
        </pc:sldMkLst>
      </pc:sldChg>
      <pc:sldChg chg="modTransition">
        <pc:chgData name="Dan Deac" userId="S::dan.deac@arobs.com::9825a207-c863-4cfa-b2e8-63cc145000ba" providerId="AD" clId="Web-{EC78F25B-0743-3872-37A9-3699D35B910A}" dt="2023-08-02T15:06:18.456" v="457"/>
        <pc:sldMkLst>
          <pc:docMk/>
          <pc:sldMk cId="1114935000" sldId="266"/>
        </pc:sldMkLst>
      </pc:sldChg>
      <pc:sldChg chg="addSp delSp modSp modTransition">
        <pc:chgData name="Dan Deac" userId="S::dan.deac@arobs.com::9825a207-c863-4cfa-b2e8-63cc145000ba" providerId="AD" clId="Web-{EC78F25B-0743-3872-37A9-3699D35B910A}" dt="2023-08-02T15:06:18.456" v="456"/>
        <pc:sldMkLst>
          <pc:docMk/>
          <pc:sldMk cId="3628442423" sldId="267"/>
        </pc:sldMkLst>
        <pc:spChg chg="mod">
          <ac:chgData name="Dan Deac" userId="S::dan.deac@arobs.com::9825a207-c863-4cfa-b2e8-63cc145000ba" providerId="AD" clId="Web-{EC78F25B-0743-3872-37A9-3699D35B910A}" dt="2023-08-02T14:49:03.898" v="239" actId="20577"/>
          <ac:spMkLst>
            <pc:docMk/>
            <pc:sldMk cId="3628442423" sldId="267"/>
            <ac:spMk id="2" creationId="{177008F3-65E4-9692-8004-28A67180F06E}"/>
          </ac:spMkLst>
        </pc:spChg>
        <pc:spChg chg="add mod">
          <ac:chgData name="Dan Deac" userId="S::dan.deac@arobs.com::9825a207-c863-4cfa-b2e8-63cc145000ba" providerId="AD" clId="Web-{EC78F25B-0743-3872-37A9-3699D35B910A}" dt="2023-08-02T14:49:09.367" v="240" actId="1076"/>
          <ac:spMkLst>
            <pc:docMk/>
            <pc:sldMk cId="3628442423" sldId="267"/>
            <ac:spMk id="3" creationId="{8CF0D784-688E-1E0A-BA97-409380F5AA9E}"/>
          </ac:spMkLst>
        </pc:spChg>
        <pc:picChg chg="mod">
          <ac:chgData name="Dan Deac" userId="S::dan.deac@arobs.com::9825a207-c863-4cfa-b2e8-63cc145000ba" providerId="AD" clId="Web-{EC78F25B-0743-3872-37A9-3699D35B910A}" dt="2023-08-02T14:48:10.005" v="187" actId="1076"/>
          <ac:picMkLst>
            <pc:docMk/>
            <pc:sldMk cId="3628442423" sldId="267"/>
            <ac:picMk id="7" creationId="{4F95359C-F74C-201B-3F43-E17741562E2C}"/>
          </ac:picMkLst>
        </pc:picChg>
        <pc:picChg chg="del mod">
          <ac:chgData name="Dan Deac" userId="S::dan.deac@arobs.com::9825a207-c863-4cfa-b2e8-63cc145000ba" providerId="AD" clId="Web-{EC78F25B-0743-3872-37A9-3699D35B910A}" dt="2023-08-02T14:48:06.004" v="186"/>
          <ac:picMkLst>
            <pc:docMk/>
            <pc:sldMk cId="3628442423" sldId="267"/>
            <ac:picMk id="8" creationId="{A4E4D2B4-AA87-C98A-1DE9-5293C6C45909}"/>
          </ac:picMkLst>
        </pc:picChg>
      </pc:sldChg>
      <pc:sldChg chg="modTransition">
        <pc:chgData name="Dan Deac" userId="S::dan.deac@arobs.com::9825a207-c863-4cfa-b2e8-63cc145000ba" providerId="AD" clId="Web-{EC78F25B-0743-3872-37A9-3699D35B910A}" dt="2023-08-02T15:06:18.456" v="452"/>
        <pc:sldMkLst>
          <pc:docMk/>
          <pc:sldMk cId="760765711" sldId="268"/>
        </pc:sldMkLst>
      </pc:sldChg>
      <pc:sldChg chg="modSp del">
        <pc:chgData name="Dan Deac" userId="S::dan.deac@arobs.com::9825a207-c863-4cfa-b2e8-63cc145000ba" providerId="AD" clId="Web-{EC78F25B-0743-3872-37A9-3699D35B910A}" dt="2023-08-02T14:31:58.214" v="73"/>
        <pc:sldMkLst>
          <pc:docMk/>
          <pc:sldMk cId="1530580380" sldId="269"/>
        </pc:sldMkLst>
        <pc:spChg chg="mod">
          <ac:chgData name="Dan Deac" userId="S::dan.deac@arobs.com::9825a207-c863-4cfa-b2e8-63cc145000ba" providerId="AD" clId="Web-{EC78F25B-0743-3872-37A9-3699D35B910A}" dt="2023-08-02T14:31:33.073" v="65" actId="1076"/>
          <ac:spMkLst>
            <pc:docMk/>
            <pc:sldMk cId="1530580380" sldId="269"/>
            <ac:spMk id="2" creationId="{2248DCBE-412E-5B96-1796-155EB0B35699}"/>
          </ac:spMkLst>
        </pc:spChg>
        <pc:spChg chg="mod">
          <ac:chgData name="Dan Deac" userId="S::dan.deac@arobs.com::9825a207-c863-4cfa-b2e8-63cc145000ba" providerId="AD" clId="Web-{EC78F25B-0743-3872-37A9-3699D35B910A}" dt="2023-08-02T14:31:50.886" v="72" actId="20577"/>
          <ac:spMkLst>
            <pc:docMk/>
            <pc:sldMk cId="1530580380" sldId="269"/>
            <ac:spMk id="3" creationId="{C7D6F039-AA6F-2E0C-6BBD-D72782B830B5}"/>
          </ac:spMkLst>
        </pc:spChg>
      </pc:sldChg>
      <pc:sldChg chg="modTransition">
        <pc:chgData name="Dan Deac" userId="S::dan.deac@arobs.com::9825a207-c863-4cfa-b2e8-63cc145000ba" providerId="AD" clId="Web-{EC78F25B-0743-3872-37A9-3699D35B910A}" dt="2023-08-02T15:06:18.456" v="455"/>
        <pc:sldMkLst>
          <pc:docMk/>
          <pc:sldMk cId="4169103249" sldId="270"/>
        </pc:sldMkLst>
      </pc:sldChg>
      <pc:sldChg chg="addSp delSp modSp new modTransition">
        <pc:chgData name="Dan Deac" userId="S::dan.deac@arobs.com::9825a207-c863-4cfa-b2e8-63cc145000ba" providerId="AD" clId="Web-{EC78F25B-0743-3872-37A9-3699D35B910A}" dt="2023-08-02T15:06:18.456" v="454"/>
        <pc:sldMkLst>
          <pc:docMk/>
          <pc:sldMk cId="2107669635" sldId="271"/>
        </pc:sldMkLst>
        <pc:spChg chg="mod">
          <ac:chgData name="Dan Deac" userId="S::dan.deac@arobs.com::9825a207-c863-4cfa-b2e8-63cc145000ba" providerId="AD" clId="Web-{EC78F25B-0743-3872-37A9-3699D35B910A}" dt="2023-08-02T14:49:51.337" v="243" actId="20577"/>
          <ac:spMkLst>
            <pc:docMk/>
            <pc:sldMk cId="2107669635" sldId="271"/>
            <ac:spMk id="2" creationId="{AA67F2D1-5F08-A1AB-B0B5-48897C250E95}"/>
          </ac:spMkLst>
        </pc:spChg>
        <pc:spChg chg="del">
          <ac:chgData name="Dan Deac" userId="S::dan.deac@arobs.com::9825a207-c863-4cfa-b2e8-63cc145000ba" providerId="AD" clId="Web-{EC78F25B-0743-3872-37A9-3699D35B910A}" dt="2023-08-02T14:20:41.999" v="1"/>
          <ac:spMkLst>
            <pc:docMk/>
            <pc:sldMk cId="2107669635" sldId="271"/>
            <ac:spMk id="3" creationId="{F53F7E9F-72D7-8441-E120-9A7834E0305D}"/>
          </ac:spMkLst>
        </pc:spChg>
        <pc:picChg chg="add mod ord">
          <ac:chgData name="Dan Deac" userId="S::dan.deac@arobs.com::9825a207-c863-4cfa-b2e8-63cc145000ba" providerId="AD" clId="Web-{EC78F25B-0743-3872-37A9-3699D35B910A}" dt="2023-08-02T14:21:11" v="7" actId="14100"/>
          <ac:picMkLst>
            <pc:docMk/>
            <pc:sldMk cId="2107669635" sldId="271"/>
            <ac:picMk id="4" creationId="{2348B396-8825-A5E7-476E-D561C0BF4B96}"/>
          </ac:picMkLst>
        </pc:picChg>
        <pc:picChg chg="add mod">
          <ac:chgData name="Dan Deac" userId="S::dan.deac@arobs.com::9825a207-c863-4cfa-b2e8-63cc145000ba" providerId="AD" clId="Web-{EC78F25B-0743-3872-37A9-3699D35B910A}" dt="2023-08-02T14:22:25.472" v="17" actId="1076"/>
          <ac:picMkLst>
            <pc:docMk/>
            <pc:sldMk cId="2107669635" sldId="271"/>
            <ac:picMk id="5" creationId="{53695406-B890-B5BE-22C7-42193234C5D7}"/>
          </ac:picMkLst>
        </pc:picChg>
        <pc:picChg chg="add mod">
          <ac:chgData name="Dan Deac" userId="S::dan.deac@arobs.com::9825a207-c863-4cfa-b2e8-63cc145000ba" providerId="AD" clId="Web-{EC78F25B-0743-3872-37A9-3699D35B910A}" dt="2023-08-02T14:24:51.790" v="23" actId="1076"/>
          <ac:picMkLst>
            <pc:docMk/>
            <pc:sldMk cId="2107669635" sldId="271"/>
            <ac:picMk id="6" creationId="{1730EF07-FCCB-8E96-D62F-1B3D000CF459}"/>
          </ac:picMkLst>
        </pc:picChg>
      </pc:sldChg>
      <pc:sldChg chg="addSp delSp modSp new modTransition">
        <pc:chgData name="Dan Deac" userId="S::dan.deac@arobs.com::9825a207-c863-4cfa-b2e8-63cc145000ba" providerId="AD" clId="Web-{EC78F25B-0743-3872-37A9-3699D35B910A}" dt="2023-08-02T15:06:18.456" v="453"/>
        <pc:sldMkLst>
          <pc:docMk/>
          <pc:sldMk cId="2528497993" sldId="272"/>
        </pc:sldMkLst>
        <pc:spChg chg="mod">
          <ac:chgData name="Dan Deac" userId="S::dan.deac@arobs.com::9825a207-c863-4cfa-b2e8-63cc145000ba" providerId="AD" clId="Web-{EC78F25B-0743-3872-37A9-3699D35B910A}" dt="2023-08-02T14:51:49.076" v="291" actId="20577"/>
          <ac:spMkLst>
            <pc:docMk/>
            <pc:sldMk cId="2528497993" sldId="272"/>
            <ac:spMk id="2" creationId="{AD08E85B-6B82-F329-F641-D1FFD9BE04DB}"/>
          </ac:spMkLst>
        </pc:spChg>
        <pc:spChg chg="del">
          <ac:chgData name="Dan Deac" userId="S::dan.deac@arobs.com::9825a207-c863-4cfa-b2e8-63cc145000ba" providerId="AD" clId="Web-{EC78F25B-0743-3872-37A9-3699D35B910A}" dt="2023-08-02T14:27:39.438" v="27"/>
          <ac:spMkLst>
            <pc:docMk/>
            <pc:sldMk cId="2528497993" sldId="272"/>
            <ac:spMk id="3" creationId="{205F7682-4C37-4AB3-97F2-3892A5D14C50}"/>
          </ac:spMkLst>
        </pc:spChg>
        <pc:spChg chg="add del mod">
          <ac:chgData name="Dan Deac" userId="S::dan.deac@arobs.com::9825a207-c863-4cfa-b2e8-63cc145000ba" providerId="AD" clId="Web-{EC78F25B-0743-3872-37A9-3699D35B910A}" dt="2023-08-02T14:29:03.473" v="42"/>
          <ac:spMkLst>
            <pc:docMk/>
            <pc:sldMk cId="2528497993" sldId="272"/>
            <ac:spMk id="6" creationId="{2F7BCC10-9D3E-77C8-F50F-0FE3F5C3803E}"/>
          </ac:spMkLst>
        </pc:spChg>
        <pc:spChg chg="add mod">
          <ac:chgData name="Dan Deac" userId="S::dan.deac@arobs.com::9825a207-c863-4cfa-b2e8-63cc145000ba" providerId="AD" clId="Web-{EC78F25B-0743-3872-37A9-3699D35B910A}" dt="2023-08-02T14:55:19.335" v="368" actId="1076"/>
          <ac:spMkLst>
            <pc:docMk/>
            <pc:sldMk cId="2528497993" sldId="272"/>
            <ac:spMk id="8" creationId="{C1623344-4A18-F019-E8CE-DB9E8729B5BA}"/>
          </ac:spMkLst>
        </pc:spChg>
        <pc:spChg chg="add del mod">
          <ac:chgData name="Dan Deac" userId="S::dan.deac@arobs.com::9825a207-c863-4cfa-b2e8-63cc145000ba" providerId="AD" clId="Web-{EC78F25B-0743-3872-37A9-3699D35B910A}" dt="2023-08-02T14:52:34.781" v="309"/>
          <ac:spMkLst>
            <pc:docMk/>
            <pc:sldMk cId="2528497993" sldId="272"/>
            <ac:spMk id="10" creationId="{67015247-103A-7ECF-D36C-F6BF0794074D}"/>
          </ac:spMkLst>
        </pc:spChg>
        <pc:picChg chg="add del mod ord">
          <ac:chgData name="Dan Deac" userId="S::dan.deac@arobs.com::9825a207-c863-4cfa-b2e8-63cc145000ba" providerId="AD" clId="Web-{EC78F25B-0743-3872-37A9-3699D35B910A}" dt="2023-08-02T14:29:02.051" v="41"/>
          <ac:picMkLst>
            <pc:docMk/>
            <pc:sldMk cId="2528497993" sldId="272"/>
            <ac:picMk id="4" creationId="{943AA1AF-8526-C4B0-1436-010FC4802399}"/>
          </ac:picMkLst>
        </pc:picChg>
        <pc:picChg chg="add del mod ord">
          <ac:chgData name="Dan Deac" userId="S::dan.deac@arobs.com::9825a207-c863-4cfa-b2e8-63cc145000ba" providerId="AD" clId="Web-{EC78F25B-0743-3872-37A9-3699D35B910A}" dt="2023-08-02T14:52:30.422" v="308"/>
          <ac:picMkLst>
            <pc:docMk/>
            <pc:sldMk cId="2528497993" sldId="272"/>
            <ac:picMk id="7" creationId="{4D3663B3-862E-3CF0-1569-3AAD9F93F7DC}"/>
          </ac:picMkLst>
        </pc:picChg>
        <pc:picChg chg="add mod">
          <ac:chgData name="Dan Deac" userId="S::dan.deac@arobs.com::9825a207-c863-4cfa-b2e8-63cc145000ba" providerId="AD" clId="Web-{EC78F25B-0743-3872-37A9-3699D35B910A}" dt="2023-08-02T14:54:15.364" v="318" actId="14100"/>
          <ac:picMkLst>
            <pc:docMk/>
            <pc:sldMk cId="2528497993" sldId="272"/>
            <ac:picMk id="11" creationId="{CE47B55D-20BE-D708-4F6F-18A050C843FA}"/>
          </ac:picMkLst>
        </pc:picChg>
        <pc:picChg chg="add mod">
          <ac:chgData name="Dan Deac" userId="S::dan.deac@arobs.com::9825a207-c863-4cfa-b2e8-63cc145000ba" providerId="AD" clId="Web-{EC78F25B-0743-3872-37A9-3699D35B910A}" dt="2023-08-02T14:54:17.786" v="319" actId="1076"/>
          <ac:picMkLst>
            <pc:docMk/>
            <pc:sldMk cId="2528497993" sldId="272"/>
            <ac:picMk id="12" creationId="{A21D1EE0-3EB2-7295-71C2-5CAFE17C1734}"/>
          </ac:picMkLst>
        </pc:picChg>
      </pc:sldChg>
      <pc:sldChg chg="modSp new modTransition">
        <pc:chgData name="Dan Deac" userId="S::dan.deac@arobs.com::9825a207-c863-4cfa-b2e8-63cc145000ba" providerId="AD" clId="Web-{EC78F25B-0743-3872-37A9-3699D35B910A}" dt="2023-08-02T15:06:18.456" v="451"/>
        <pc:sldMkLst>
          <pc:docMk/>
          <pc:sldMk cId="4072387404" sldId="273"/>
        </pc:sldMkLst>
        <pc:spChg chg="mod">
          <ac:chgData name="Dan Deac" userId="S::dan.deac@arobs.com::9825a207-c863-4cfa-b2e8-63cc145000ba" providerId="AD" clId="Web-{EC78F25B-0743-3872-37A9-3699D35B910A}" dt="2023-08-02T14:32:04.011" v="76" actId="20577"/>
          <ac:spMkLst>
            <pc:docMk/>
            <pc:sldMk cId="4072387404" sldId="273"/>
            <ac:spMk id="2" creationId="{F35D5B90-7A40-4A9A-C87B-CC7A48FC2D5C}"/>
          </ac:spMkLst>
        </pc:spChg>
        <pc:spChg chg="mod">
          <ac:chgData name="Dan Deac" userId="S::dan.deac@arobs.com::9825a207-c863-4cfa-b2e8-63cc145000ba" providerId="AD" clId="Web-{EC78F25B-0743-3872-37A9-3699D35B910A}" dt="2023-08-02T14:35:44.677" v="120" actId="20577"/>
          <ac:spMkLst>
            <pc:docMk/>
            <pc:sldMk cId="4072387404" sldId="273"/>
            <ac:spMk id="3" creationId="{0AF0EA58-8C82-4CD7-1F5D-236F127B2678}"/>
          </ac:spMkLst>
        </pc:spChg>
      </pc:sldChg>
      <pc:sldChg chg="addSp delSp modSp new modTransition">
        <pc:chgData name="Dan Deac" userId="S::dan.deac@arobs.com::9825a207-c863-4cfa-b2e8-63cc145000ba" providerId="AD" clId="Web-{EC78F25B-0743-3872-37A9-3699D35B910A}" dt="2023-08-02T15:06:18.456" v="450"/>
        <pc:sldMkLst>
          <pc:docMk/>
          <pc:sldMk cId="2735106812" sldId="274"/>
        </pc:sldMkLst>
        <pc:spChg chg="mod">
          <ac:chgData name="Dan Deac" userId="S::dan.deac@arobs.com::9825a207-c863-4cfa-b2e8-63cc145000ba" providerId="AD" clId="Web-{EC78F25B-0743-3872-37A9-3699D35B910A}" dt="2023-08-02T15:00:34.411" v="389" actId="1076"/>
          <ac:spMkLst>
            <pc:docMk/>
            <pc:sldMk cId="2735106812" sldId="274"/>
            <ac:spMk id="2" creationId="{0B65DCB8-B15F-9AF2-1F9A-C91C4E40A3EF}"/>
          </ac:spMkLst>
        </pc:spChg>
        <pc:spChg chg="del">
          <ac:chgData name="Dan Deac" userId="S::dan.deac@arobs.com::9825a207-c863-4cfa-b2e8-63cc145000ba" providerId="AD" clId="Web-{EC78F25B-0743-3872-37A9-3699D35B910A}" dt="2023-08-02T14:59:14.454" v="370"/>
          <ac:spMkLst>
            <pc:docMk/>
            <pc:sldMk cId="2735106812" sldId="274"/>
            <ac:spMk id="3" creationId="{D2750595-7C08-8707-6ACA-1DF23AD780F0}"/>
          </ac:spMkLst>
        </pc:spChg>
        <pc:spChg chg="add del mod">
          <ac:chgData name="Dan Deac" userId="S::dan.deac@arobs.com::9825a207-c863-4cfa-b2e8-63cc145000ba" providerId="AD" clId="Web-{EC78F25B-0743-3872-37A9-3699D35B910A}" dt="2023-08-02T15:00:01.487" v="379"/>
          <ac:spMkLst>
            <pc:docMk/>
            <pc:sldMk cId="2735106812" sldId="274"/>
            <ac:spMk id="5" creationId="{1104A69D-955D-7EF0-87B9-B761B392E4B2}"/>
          </ac:spMkLst>
        </pc:spChg>
        <pc:picChg chg="add mod ord">
          <ac:chgData name="Dan Deac" userId="S::dan.deac@arobs.com::9825a207-c863-4cfa-b2e8-63cc145000ba" providerId="AD" clId="Web-{EC78F25B-0743-3872-37A9-3699D35B910A}" dt="2023-08-02T15:00:43.677" v="392" actId="14100"/>
          <ac:picMkLst>
            <pc:docMk/>
            <pc:sldMk cId="2735106812" sldId="274"/>
            <ac:picMk id="4" creationId="{9F2F2EEA-000A-DAFF-95D6-0C56B94AA3ED}"/>
          </ac:picMkLst>
        </pc:picChg>
      </pc:sldChg>
      <pc:sldChg chg="addSp delSp modSp new modTransition">
        <pc:chgData name="Dan Deac" userId="S::dan.deac@arobs.com::9825a207-c863-4cfa-b2e8-63cc145000ba" providerId="AD" clId="Web-{EC78F25B-0743-3872-37A9-3699D35B910A}" dt="2023-08-02T15:06:18.441" v="449"/>
        <pc:sldMkLst>
          <pc:docMk/>
          <pc:sldMk cId="3293821637" sldId="275"/>
        </pc:sldMkLst>
        <pc:spChg chg="mod">
          <ac:chgData name="Dan Deac" userId="S::dan.deac@arobs.com::9825a207-c863-4cfa-b2e8-63cc145000ba" providerId="AD" clId="Web-{EC78F25B-0743-3872-37A9-3699D35B910A}" dt="2023-08-02T15:01:51.086" v="405" actId="1076"/>
          <ac:spMkLst>
            <pc:docMk/>
            <pc:sldMk cId="3293821637" sldId="275"/>
            <ac:spMk id="2" creationId="{6EF16672-3B31-CB39-6880-8AF489568327}"/>
          </ac:spMkLst>
        </pc:spChg>
        <pc:spChg chg="del">
          <ac:chgData name="Dan Deac" userId="S::dan.deac@arobs.com::9825a207-c863-4cfa-b2e8-63cc145000ba" providerId="AD" clId="Web-{EC78F25B-0743-3872-37A9-3699D35B910A}" dt="2023-08-02T15:01:21.288" v="394"/>
          <ac:spMkLst>
            <pc:docMk/>
            <pc:sldMk cId="3293821637" sldId="275"/>
            <ac:spMk id="3" creationId="{0ACFFE05-846A-1FFB-F5CB-45FF96BB1091}"/>
          </ac:spMkLst>
        </pc:spChg>
        <pc:picChg chg="add mod ord">
          <ac:chgData name="Dan Deac" userId="S::dan.deac@arobs.com::9825a207-c863-4cfa-b2e8-63cc145000ba" providerId="AD" clId="Web-{EC78F25B-0743-3872-37A9-3699D35B910A}" dt="2023-08-02T15:01:54.773" v="406" actId="1076"/>
          <ac:picMkLst>
            <pc:docMk/>
            <pc:sldMk cId="3293821637" sldId="275"/>
            <ac:picMk id="4" creationId="{311695B9-18CC-8568-8B70-FD72ABB43BE3}"/>
          </ac:picMkLst>
        </pc:picChg>
      </pc:sldChg>
      <pc:sldChg chg="addSp delSp modSp new modTransition">
        <pc:chgData name="Dan Deac" userId="S::dan.deac@arobs.com::9825a207-c863-4cfa-b2e8-63cc145000ba" providerId="AD" clId="Web-{EC78F25B-0743-3872-37A9-3699D35B910A}" dt="2023-08-02T15:06:18.441" v="448"/>
        <pc:sldMkLst>
          <pc:docMk/>
          <pc:sldMk cId="550057962" sldId="276"/>
        </pc:sldMkLst>
        <pc:spChg chg="mod">
          <ac:chgData name="Dan Deac" userId="S::dan.deac@arobs.com::9825a207-c863-4cfa-b2e8-63cc145000ba" providerId="AD" clId="Web-{EC78F25B-0743-3872-37A9-3699D35B910A}" dt="2023-08-02T15:03:45.575" v="422" actId="1076"/>
          <ac:spMkLst>
            <pc:docMk/>
            <pc:sldMk cId="550057962" sldId="276"/>
            <ac:spMk id="2" creationId="{B02B3F20-FC34-7633-3AF1-591512DDD08C}"/>
          </ac:spMkLst>
        </pc:spChg>
        <pc:spChg chg="del">
          <ac:chgData name="Dan Deac" userId="S::dan.deac@arobs.com::9825a207-c863-4cfa-b2e8-63cc145000ba" providerId="AD" clId="Web-{EC78F25B-0743-3872-37A9-3699D35B910A}" dt="2023-08-02T15:03:17.589" v="408"/>
          <ac:spMkLst>
            <pc:docMk/>
            <pc:sldMk cId="550057962" sldId="276"/>
            <ac:spMk id="3" creationId="{4E084756-0571-B372-356F-3307210436FE}"/>
          </ac:spMkLst>
        </pc:spChg>
        <pc:picChg chg="add mod ord">
          <ac:chgData name="Dan Deac" userId="S::dan.deac@arobs.com::9825a207-c863-4cfa-b2e8-63cc145000ba" providerId="AD" clId="Web-{EC78F25B-0743-3872-37A9-3699D35B910A}" dt="2023-08-02T15:03:49.559" v="423" actId="14100"/>
          <ac:picMkLst>
            <pc:docMk/>
            <pc:sldMk cId="550057962" sldId="276"/>
            <ac:picMk id="4" creationId="{AEB6D686-25A3-5DEF-5F3B-D714D1EE68C9}"/>
          </ac:picMkLst>
        </pc:picChg>
      </pc:sldChg>
      <pc:sldChg chg="addSp delSp modSp new mod modTransition setBg">
        <pc:chgData name="Dan Deac" userId="S::dan.deac@arobs.com::9825a207-c863-4cfa-b2e8-63cc145000ba" providerId="AD" clId="Web-{EC78F25B-0743-3872-37A9-3699D35B910A}" dt="2023-08-02T15:06:18.441" v="446"/>
        <pc:sldMkLst>
          <pc:docMk/>
          <pc:sldMk cId="729792475" sldId="277"/>
        </pc:sldMkLst>
        <pc:spChg chg="mod">
          <ac:chgData name="Dan Deac" userId="S::dan.deac@arobs.com::9825a207-c863-4cfa-b2e8-63cc145000ba" providerId="AD" clId="Web-{EC78F25B-0743-3872-37A9-3699D35B910A}" dt="2023-08-02T15:05:41.064" v="445" actId="20577"/>
          <ac:spMkLst>
            <pc:docMk/>
            <pc:sldMk cId="729792475" sldId="277"/>
            <ac:spMk id="2" creationId="{8CE2BF32-2963-AEA1-372C-D8DCAF99CE25}"/>
          </ac:spMkLst>
        </pc:spChg>
        <pc:spChg chg="add del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3" creationId="{64D84ADD-1286-560B-7F6F-C7CDAC13D588}"/>
          </ac:spMkLst>
        </pc:spChg>
        <pc:spChg chg="add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6" creationId="{2D03A0B2-4A2F-D846-A5E6-FB7CB9A031F7}"/>
          </ac:spMkLst>
        </pc:spChg>
        <pc:spChg chg="add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8" creationId="{7F573F1D-73A7-FB41-BCAD-FC9AA7DEF4F5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9" creationId="{2D03A0B2-4A2F-D846-A5E6-FB7CB9A031F7}"/>
          </ac:spMkLst>
        </pc:spChg>
        <pc:spChg chg="add del">
          <ac:chgData name="Dan Deac" userId="S::dan.deac@arobs.com::9825a207-c863-4cfa-b2e8-63cc145000ba" providerId="AD" clId="Web-{EC78F25B-0743-3872-37A9-3699D35B910A}" dt="2023-08-02T15:04:48.718" v="436"/>
          <ac:spMkLst>
            <pc:docMk/>
            <pc:sldMk cId="729792475" sldId="277"/>
            <ac:spMk id="10" creationId="{2D03A0B2-4A2F-D846-A5E6-FB7CB9A031F7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11" creationId="{7F573F1D-73A7-FB41-BCAD-FC9AA7DEF4F5}"/>
          </ac:spMkLst>
        </pc:spChg>
        <pc:spChg chg="add del">
          <ac:chgData name="Dan Deac" userId="S::dan.deac@arobs.com::9825a207-c863-4cfa-b2e8-63cc145000ba" providerId="AD" clId="Web-{EC78F25B-0743-3872-37A9-3699D35B910A}" dt="2023-08-02T15:04:48.718" v="436"/>
          <ac:spMkLst>
            <pc:docMk/>
            <pc:sldMk cId="729792475" sldId="277"/>
            <ac:spMk id="12" creationId="{7F573F1D-73A7-FB41-BCAD-FC9AA7DEF4F5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13" creationId="{A88F843D-1C1B-C740-AC27-E3238D0F5F47}"/>
          </ac:spMkLst>
        </pc:spChg>
        <pc:spChg chg="add del">
          <ac:chgData name="Dan Deac" userId="S::dan.deac@arobs.com::9825a207-c863-4cfa-b2e8-63cc145000ba" providerId="AD" clId="Web-{EC78F25B-0743-3872-37A9-3699D35B910A}" dt="2023-08-02T15:04:48.718" v="436"/>
          <ac:spMkLst>
            <pc:docMk/>
            <pc:sldMk cId="729792475" sldId="277"/>
            <ac:spMk id="14" creationId="{A88F843D-1C1B-C740-AC27-E3238D0F5F47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15" creationId="{44037D61-FFBD-0342-90C5-D1AD7C899B44}"/>
          </ac:spMkLst>
        </pc:spChg>
        <pc:spChg chg="add del">
          <ac:chgData name="Dan Deac" userId="S::dan.deac@arobs.com::9825a207-c863-4cfa-b2e8-63cc145000ba" providerId="AD" clId="Web-{EC78F25B-0743-3872-37A9-3699D35B910A}" dt="2023-08-02T15:04:48.718" v="436"/>
          <ac:spMkLst>
            <pc:docMk/>
            <pc:sldMk cId="729792475" sldId="277"/>
            <ac:spMk id="16" creationId="{D5B0F748-7FA7-4DDF-89A3-7F1D8EE1F7C0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17" creationId="{A21C8291-E3D5-4240-8FF4-E5213CBCC453}"/>
          </ac:spMkLst>
        </pc:spChg>
        <pc:spChg chg="add del">
          <ac:chgData name="Dan Deac" userId="S::dan.deac@arobs.com::9825a207-c863-4cfa-b2e8-63cc145000ba" providerId="AD" clId="Web-{EC78F25B-0743-3872-37A9-3699D35B910A}" dt="2023-08-02T15:04:48.718" v="436"/>
          <ac:spMkLst>
            <pc:docMk/>
            <pc:sldMk cId="729792475" sldId="277"/>
            <ac:spMk id="18" creationId="{1903E872-C07A-4030-B584-D321D40CABB6}"/>
          </ac:spMkLst>
        </pc:spChg>
        <pc:spChg chg="add del">
          <ac:chgData name="Dan Deac" userId="S::dan.deac@arobs.com::9825a207-c863-4cfa-b2e8-63cc145000ba" providerId="AD" clId="Web-{EC78F25B-0743-3872-37A9-3699D35B910A}" dt="2023-08-02T15:05:06.078" v="440"/>
          <ac:spMkLst>
            <pc:docMk/>
            <pc:sldMk cId="729792475" sldId="277"/>
            <ac:spMk id="19" creationId="{08B44AFE-C181-7047-8CC9-CA00BD385EEA}"/>
          </ac:spMkLst>
        </pc:spChg>
        <pc:spChg chg="add del">
          <ac:chgData name="Dan Deac" userId="S::dan.deac@arobs.com::9825a207-c863-4cfa-b2e8-63cc145000ba" providerId="AD" clId="Web-{EC78F25B-0743-3872-37A9-3699D35B910A}" dt="2023-08-02T15:04:55.796" v="438"/>
          <ac:spMkLst>
            <pc:docMk/>
            <pc:sldMk cId="729792475" sldId="277"/>
            <ac:spMk id="20" creationId="{2D03A0B2-4A2F-D846-A5E6-FB7CB9A031F7}"/>
          </ac:spMkLst>
        </pc:spChg>
        <pc:spChg chg="add del">
          <ac:chgData name="Dan Deac" userId="S::dan.deac@arobs.com::9825a207-c863-4cfa-b2e8-63cc145000ba" providerId="AD" clId="Web-{EC78F25B-0743-3872-37A9-3699D35B910A}" dt="2023-08-02T15:04:55.796" v="438"/>
          <ac:spMkLst>
            <pc:docMk/>
            <pc:sldMk cId="729792475" sldId="277"/>
            <ac:spMk id="21" creationId="{7F573F1D-73A7-FB41-BCAD-FC9AA7DEF4F5}"/>
          </ac:spMkLst>
        </pc:spChg>
        <pc:spChg chg="add del">
          <ac:chgData name="Dan Deac" userId="S::dan.deac@arobs.com::9825a207-c863-4cfa-b2e8-63cc145000ba" providerId="AD" clId="Web-{EC78F25B-0743-3872-37A9-3699D35B910A}" dt="2023-08-02T15:04:55.796" v="438"/>
          <ac:spMkLst>
            <pc:docMk/>
            <pc:sldMk cId="729792475" sldId="277"/>
            <ac:spMk id="22" creationId="{A88F843D-1C1B-C740-AC27-E3238D0F5F47}"/>
          </ac:spMkLst>
        </pc:spChg>
        <pc:spChg chg="add del">
          <ac:chgData name="Dan Deac" userId="S::dan.deac@arobs.com::9825a207-c863-4cfa-b2e8-63cc145000ba" providerId="AD" clId="Web-{EC78F25B-0743-3872-37A9-3699D35B910A}" dt="2023-08-02T15:04:55.796" v="438"/>
          <ac:spMkLst>
            <pc:docMk/>
            <pc:sldMk cId="729792475" sldId="277"/>
            <ac:spMk id="23" creationId="{D5B0F748-7FA7-4DDF-89A3-7F1D8EE1F7C0}"/>
          </ac:spMkLst>
        </pc:spChg>
        <pc:spChg chg="add del">
          <ac:chgData name="Dan Deac" userId="S::dan.deac@arobs.com::9825a207-c863-4cfa-b2e8-63cc145000ba" providerId="AD" clId="Web-{EC78F25B-0743-3872-37A9-3699D35B910A}" dt="2023-08-02T15:04:55.796" v="438"/>
          <ac:spMkLst>
            <pc:docMk/>
            <pc:sldMk cId="729792475" sldId="277"/>
            <ac:spMk id="24" creationId="{1903E872-C07A-4030-B584-D321D40CABB6}"/>
          </ac:spMkLst>
        </pc:spChg>
        <pc:spChg chg="add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26" creationId="{A88F843D-1C1B-C740-AC27-E3238D0F5F47}"/>
          </ac:spMkLst>
        </pc:spChg>
        <pc:spChg chg="add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27" creationId="{D5B0F748-7FA7-4DDF-89A3-7F1D8EE1F7C0}"/>
          </ac:spMkLst>
        </pc:spChg>
        <pc:spChg chg="add">
          <ac:chgData name="Dan Deac" userId="S::dan.deac@arobs.com::9825a207-c863-4cfa-b2e8-63cc145000ba" providerId="AD" clId="Web-{EC78F25B-0743-3872-37A9-3699D35B910A}" dt="2023-08-02T15:05:11.297" v="441"/>
          <ac:spMkLst>
            <pc:docMk/>
            <pc:sldMk cId="729792475" sldId="277"/>
            <ac:spMk id="28" creationId="{1903E872-C07A-4030-B584-D321D40CABB6}"/>
          </ac:spMkLst>
        </pc:spChg>
        <pc:picChg chg="add del">
          <ac:chgData name="Dan Deac" userId="S::dan.deac@arobs.com::9825a207-c863-4cfa-b2e8-63cc145000ba" providerId="AD" clId="Web-{EC78F25B-0743-3872-37A9-3699D35B910A}" dt="2023-08-02T15:05:06.078" v="440"/>
          <ac:picMkLst>
            <pc:docMk/>
            <pc:sldMk cId="729792475" sldId="277"/>
            <ac:picMk id="5" creationId="{EB67AE34-B142-20D6-D8B7-B6CAE5D47B05}"/>
          </ac:picMkLst>
        </pc:picChg>
        <pc:picChg chg="add del">
          <ac:chgData name="Dan Deac" userId="S::dan.deac@arobs.com::9825a207-c863-4cfa-b2e8-63cc145000ba" providerId="AD" clId="Web-{EC78F25B-0743-3872-37A9-3699D35B910A}" dt="2023-08-02T15:04:48.718" v="436"/>
          <ac:picMkLst>
            <pc:docMk/>
            <pc:sldMk cId="729792475" sldId="277"/>
            <ac:picMk id="7" creationId="{0D52EF59-E296-B8D3-7989-E4BC8B082128}"/>
          </ac:picMkLst>
        </pc:picChg>
        <pc:picChg chg="add del">
          <ac:chgData name="Dan Deac" userId="S::dan.deac@arobs.com::9825a207-c863-4cfa-b2e8-63cc145000ba" providerId="AD" clId="Web-{EC78F25B-0743-3872-37A9-3699D35B910A}" dt="2023-08-02T15:04:55.796" v="438"/>
          <ac:picMkLst>
            <pc:docMk/>
            <pc:sldMk cId="729792475" sldId="277"/>
            <ac:picMk id="25" creationId="{9AB60B7C-485B-418C-FFEB-F7C3F9B9D841}"/>
          </ac:picMkLst>
        </pc:picChg>
        <pc:picChg chg="add del">
          <ac:chgData name="Dan Deac" userId="S::dan.deac@arobs.com::9825a207-c863-4cfa-b2e8-63cc145000ba" providerId="AD" clId="Web-{EC78F25B-0743-3872-37A9-3699D35B910A}" dt="2023-08-02T15:05:21.469" v="442"/>
          <ac:picMkLst>
            <pc:docMk/>
            <pc:sldMk cId="729792475" sldId="277"/>
            <ac:picMk id="29" creationId="{BF5CC511-EC62-EC46-F25F-341E5309D50D}"/>
          </ac:picMkLst>
        </pc:picChg>
      </pc:sldChg>
    </pc:docChg>
  </pc:docChgLst>
  <pc:docChgLst>
    <pc:chgData name="Dan Deac" userId="S::dan.deac@arobs.com::9825a207-c863-4cfa-b2e8-63cc145000ba" providerId="AD" clId="Web-{F957EB5D-EC6B-867E-8545-A0792E4826A4}"/>
    <pc:docChg chg="modSld">
      <pc:chgData name="Dan Deac" userId="S::dan.deac@arobs.com::9825a207-c863-4cfa-b2e8-63cc145000ba" providerId="AD" clId="Web-{F957EB5D-EC6B-867E-8545-A0792E4826A4}" dt="2023-08-03T08:10:24.439" v="8" actId="1076"/>
      <pc:docMkLst>
        <pc:docMk/>
      </pc:docMkLst>
      <pc:sldChg chg="addSp delSp modSp">
        <pc:chgData name="Dan Deac" userId="S::dan.deac@arobs.com::9825a207-c863-4cfa-b2e8-63cc145000ba" providerId="AD" clId="Web-{F957EB5D-EC6B-867E-8545-A0792E4826A4}" dt="2023-08-03T08:10:24.439" v="8" actId="1076"/>
        <pc:sldMkLst>
          <pc:docMk/>
          <pc:sldMk cId="2107669635" sldId="271"/>
        </pc:sldMkLst>
        <pc:spChg chg="add del mod">
          <ac:chgData name="Dan Deac" userId="S::dan.deac@arobs.com::9825a207-c863-4cfa-b2e8-63cc145000ba" providerId="AD" clId="Web-{F957EB5D-EC6B-867E-8545-A0792E4826A4}" dt="2023-08-03T08:09:48.672" v="1"/>
          <ac:spMkLst>
            <pc:docMk/>
            <pc:sldMk cId="2107669635" sldId="271"/>
            <ac:spMk id="7" creationId="{AC560FB3-D7B7-9492-0670-68F1958827E6}"/>
          </ac:spMkLst>
        </pc:spChg>
        <pc:picChg chg="del">
          <ac:chgData name="Dan Deac" userId="S::dan.deac@arobs.com::9825a207-c863-4cfa-b2e8-63cc145000ba" providerId="AD" clId="Web-{F957EB5D-EC6B-867E-8545-A0792E4826A4}" dt="2023-08-03T08:09:46.079" v="0"/>
          <ac:picMkLst>
            <pc:docMk/>
            <pc:sldMk cId="2107669635" sldId="271"/>
            <ac:picMk id="4" creationId="{2348B396-8825-A5E7-476E-D561C0BF4B96}"/>
          </ac:picMkLst>
        </pc:picChg>
        <pc:picChg chg="add mod ord">
          <ac:chgData name="Dan Deac" userId="S::dan.deac@arobs.com::9825a207-c863-4cfa-b2e8-63cc145000ba" providerId="AD" clId="Web-{F957EB5D-EC6B-867E-8545-A0792E4826A4}" dt="2023-08-03T08:10:24.439" v="8" actId="1076"/>
          <ac:picMkLst>
            <pc:docMk/>
            <pc:sldMk cId="2107669635" sldId="271"/>
            <ac:picMk id="8" creationId="{F3AC6F39-A37C-6D87-D4FB-5D590FEBA08F}"/>
          </ac:picMkLst>
        </pc:picChg>
      </pc:sldChg>
    </pc:docChg>
  </pc:docChgLst>
  <pc:docChgLst>
    <pc:chgData name="Dan Deac" userId="S::dan.deac@arobs.com::9825a207-c863-4cfa-b2e8-63cc145000ba" providerId="AD" clId="Web-{5856D1B9-D7A2-7B05-3D6E-FE262E73B289}"/>
    <pc:docChg chg="addSld modSld sldOrd addMainMaster delMainMaster">
      <pc:chgData name="Dan Deac" userId="S::dan.deac@arobs.com::9825a207-c863-4cfa-b2e8-63cc145000ba" providerId="AD" clId="Web-{5856D1B9-D7A2-7B05-3D6E-FE262E73B289}" dt="2023-08-02T14:19:04.769" v="728" actId="1076"/>
      <pc:docMkLst>
        <pc:docMk/>
      </pc:docMkLst>
      <pc:sldChg chg="addSp delSp mod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109857222" sldId="256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09857222" sldId="256"/>
            <ac:spMk id="21" creationId="{A88F843D-1C1B-C740-AC27-E3238D0F5F47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09857222" sldId="256"/>
            <ac:spMk id="23" creationId="{A21C8291-E3D5-4240-8FF4-E5213CBCC453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09857222" sldId="256"/>
            <ac:spMk id="24" creationId="{08B44AFE-C181-7047-8CC9-CA00BD385EEA}"/>
          </ac:spMkLst>
        </pc:spChg>
      </pc:sldChg>
      <pc:sldChg chg="addSp delSp mod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1129408228" sldId="257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129408228" sldId="257"/>
            <ac:spMk id="2" creationId="{CA9768C2-D6E9-9F12-6B15-D11404C889D8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129408228" sldId="257"/>
            <ac:spMk id="3" creationId="{53BCE061-0283-A923-E80B-C2020BFBE9C7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129408228" sldId="257"/>
            <ac:spMk id="23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129408228" sldId="257"/>
            <ac:spMk id="25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129408228" sldId="257"/>
            <ac:spMk id="27" creationId="{BC583CEB-AC2B-2640-94F6-5958E6BC5BAB}"/>
          </ac:spMkLst>
        </pc:spChg>
      </pc:sldChg>
      <pc:sldChg chg="addSp delSp mod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2963446988" sldId="258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963446988" sldId="258"/>
            <ac:spMk id="2" creationId="{0E46ED80-2DDB-9BB2-6F5A-16CCB7230079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963446988" sldId="258"/>
            <ac:spMk id="6" creationId="{3BD82EC4-4E48-0E8E-5326-0229EAC6F577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963446988" sldId="258"/>
            <ac:spMk id="12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963446988" sldId="258"/>
            <ac:spMk id="14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963446988" sldId="258"/>
            <ac:spMk id="16" creationId="{BC583CEB-AC2B-2640-94F6-5958E6BC5BAB}"/>
          </ac:spMkLst>
        </pc:spChg>
      </pc:sldChg>
      <pc:sldChg chg="addSp del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2354591999" sldId="259"/>
        </pc:sldMkLst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54591999" sldId="259"/>
            <ac:spMk id="15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54591999" sldId="259"/>
            <ac:spMk id="17" creationId="{F7C9FD24-3092-E04F-925D-C1183BF54C06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54591999" sldId="259"/>
            <ac:spMk id="19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54591999" sldId="259"/>
            <ac:spMk id="21" creationId="{BC583CEB-AC2B-2640-94F6-5958E6BC5BAB}"/>
          </ac:spMkLst>
        </pc:spChg>
      </pc:sldChg>
      <pc:sldChg chg="addSp delSp mod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2768956188" sldId="260"/>
        </pc:sldMkLst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768956188" sldId="260"/>
            <ac:spMk id="22" creationId="{11C15DFD-AB97-AB43-A6C9-2808708C91B4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768956188" sldId="260"/>
            <ac:spMk id="23" creationId="{4A05BA89-ECA6-2247-ABBB-3C67160202E9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768956188" sldId="260"/>
            <ac:spMk id="24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768956188" sldId="260"/>
            <ac:spMk id="26" creationId="{B3412ACF-3EB1-7245-898E-CD37A49FEAB0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768956188" sldId="260"/>
            <ac:spMk id="28" creationId="{BC4FCD04-BE66-EB44-A968-00B76DFC0FDD}"/>
          </ac:spMkLst>
        </pc:spChg>
        <pc:picChg chg="mod ord">
          <ac:chgData name="Dan Deac" userId="S::dan.deac@arobs.com::9825a207-c863-4cfa-b2e8-63cc145000ba" providerId="AD" clId="Web-{5856D1B9-D7A2-7B05-3D6E-FE262E73B289}" dt="2023-08-02T14:05:03.952" v="623"/>
          <ac:picMkLst>
            <pc:docMk/>
            <pc:sldMk cId="2768956188" sldId="260"/>
            <ac:picMk id="10" creationId="{6A4C9684-EBC9-E4E2-E7E5-9F510C41DAAE}"/>
          </ac:picMkLst>
        </pc:picChg>
      </pc:sldChg>
      <pc:sldChg chg="addSp delSp modSp mo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3055467289" sldId="261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055467289" sldId="261"/>
            <ac:spMk id="2" creationId="{748933C8-2AFD-D60C-6334-51E487B7E5B7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055467289" sldId="261"/>
            <ac:spMk id="8" creationId="{30994B98-0367-D270-86EB-22912ED0C433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055467289" sldId="261"/>
            <ac:spMk id="28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055467289" sldId="261"/>
            <ac:spMk id="30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055467289" sldId="261"/>
            <ac:spMk id="32" creationId="{BC583CEB-AC2B-2640-94F6-5958E6BC5BAB}"/>
          </ac:spMkLst>
        </pc:spChg>
      </pc:sldChg>
      <pc:sldChg chg="addSp delSp modSp mod ord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2303115087" sldId="262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2" creationId="{BC752ED2-FE6A-8704-5E95-EE3C54AD172C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3" creationId="{444A87F2-C8E8-D813-BDD3-38B9E5A90EE4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15" creationId="{BC583CEB-AC2B-2640-94F6-5958E6BC5BAB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16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17" creationId="{F7C9FD24-3092-E04F-925D-C1183BF54C06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2303115087" sldId="262"/>
            <ac:spMk id="18" creationId="{D8C68F39-5E8A-844C-A8FD-394F253C1E5F}"/>
          </ac:spMkLst>
        </pc:spChg>
      </pc:sldChg>
      <pc:sldChg chg="modSp mod modClrScheme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401906359" sldId="263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1906359" sldId="263"/>
            <ac:spMk id="2" creationId="{C4AB3151-F4E8-70A9-D6BA-3EC153D58DBF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1906359" sldId="263"/>
            <ac:spMk id="3" creationId="{094D27E6-04BB-D9F3-65CB-70042DFA55B5}"/>
          </ac:spMkLst>
        </pc:spChg>
      </pc:sldChg>
      <pc:sldChg chg="modSp new mod modClrScheme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389459368" sldId="264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89459368" sldId="264"/>
            <ac:spMk id="2" creationId="{B51AE924-F222-2EDA-4120-B97606A3CBAD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389459368" sldId="264"/>
            <ac:spMk id="3" creationId="{53DD2CD5-421B-D089-86A9-2965B64540FD}"/>
          </ac:spMkLst>
        </pc:spChg>
      </pc:sldChg>
      <pc:sldChg chg="addSp delSp modSp new mod setBg modClrScheme delDesignElem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4006091399" sldId="265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06091399" sldId="265"/>
            <ac:spMk id="2" creationId="{105DF19F-CC17-7943-BBBC-6AEBE702FA87}"/>
          </ac:spMkLst>
        </pc:spChg>
        <pc:spChg chg="del mod">
          <ac:chgData name="Dan Deac" userId="S::dan.deac@arobs.com::9825a207-c863-4cfa-b2e8-63cc145000ba" providerId="AD" clId="Web-{5856D1B9-D7A2-7B05-3D6E-FE262E73B289}" dt="2023-08-02T13:27:13.579" v="388"/>
          <ac:spMkLst>
            <pc:docMk/>
            <pc:sldMk cId="4006091399" sldId="265"/>
            <ac:spMk id="3" creationId="{978B0246-7754-5AD6-A8F3-561F606BDAF6}"/>
          </ac:spMkLst>
        </pc:spChg>
        <pc:spChg chg="add del">
          <ac:chgData name="Dan Deac" userId="S::dan.deac@arobs.com::9825a207-c863-4cfa-b2e8-63cc145000ba" providerId="AD" clId="Web-{5856D1B9-D7A2-7B05-3D6E-FE262E73B289}" dt="2023-08-02T13:27:52.316" v="391"/>
          <ac:spMkLst>
            <pc:docMk/>
            <pc:sldMk cId="4006091399" sldId="265"/>
            <ac:spMk id="9" creationId="{2D03A0B2-4A2F-D846-A5E6-FB7CB9A031F7}"/>
          </ac:spMkLst>
        </pc:spChg>
        <pc:spChg chg="add del">
          <ac:chgData name="Dan Deac" userId="S::dan.deac@arobs.com::9825a207-c863-4cfa-b2e8-63cc145000ba" providerId="AD" clId="Web-{5856D1B9-D7A2-7B05-3D6E-FE262E73B289}" dt="2023-08-02T13:27:52.316" v="391"/>
          <ac:spMkLst>
            <pc:docMk/>
            <pc:sldMk cId="4006091399" sldId="265"/>
            <ac:spMk id="11" creationId="{7F573F1D-73A7-FB41-BCAD-FC9AA7DEF4F5}"/>
          </ac:spMkLst>
        </pc:spChg>
        <pc:spChg chg="add del">
          <ac:chgData name="Dan Deac" userId="S::dan.deac@arobs.com::9825a207-c863-4cfa-b2e8-63cc145000ba" providerId="AD" clId="Web-{5856D1B9-D7A2-7B05-3D6E-FE262E73B289}" dt="2023-08-02T13:27:52.316" v="391"/>
          <ac:spMkLst>
            <pc:docMk/>
            <pc:sldMk cId="4006091399" sldId="265"/>
            <ac:spMk id="13" creationId="{A88F843D-1C1B-C740-AC27-E3238D0F5F47}"/>
          </ac:spMkLst>
        </pc:spChg>
        <pc:spChg chg="add del">
          <ac:chgData name="Dan Deac" userId="S::dan.deac@arobs.com::9825a207-c863-4cfa-b2e8-63cc145000ba" providerId="AD" clId="Web-{5856D1B9-D7A2-7B05-3D6E-FE262E73B289}" dt="2023-08-02T13:27:52.316" v="391"/>
          <ac:spMkLst>
            <pc:docMk/>
            <pc:sldMk cId="4006091399" sldId="265"/>
            <ac:spMk id="15" creationId="{A21C8291-E3D5-4240-8FF4-E5213CBCC453}"/>
          </ac:spMkLst>
        </pc:spChg>
        <pc:spChg chg="add del">
          <ac:chgData name="Dan Deac" userId="S::dan.deac@arobs.com::9825a207-c863-4cfa-b2e8-63cc145000ba" providerId="AD" clId="Web-{5856D1B9-D7A2-7B05-3D6E-FE262E73B289}" dt="2023-08-02T13:27:52.316" v="391"/>
          <ac:spMkLst>
            <pc:docMk/>
            <pc:sldMk cId="4006091399" sldId="265"/>
            <ac:spMk id="17" creationId="{08B44AFE-C181-7047-8CC9-CA00BD385EEA}"/>
          </ac:spMkLst>
        </pc:spChg>
        <pc:spChg chg="add del">
          <ac:chgData name="Dan Deac" userId="S::dan.deac@arobs.com::9825a207-c863-4cfa-b2e8-63cc145000ba" providerId="AD" clId="Web-{5856D1B9-D7A2-7B05-3D6E-FE262E73B289}" dt="2023-08-02T13:29:12.993" v="398"/>
          <ac:spMkLst>
            <pc:docMk/>
            <pc:sldMk cId="4006091399" sldId="265"/>
            <ac:spMk id="19" creationId="{2D03A0B2-4A2F-D846-A5E6-FB7CB9A031F7}"/>
          </ac:spMkLst>
        </pc:spChg>
        <pc:spChg chg="add del">
          <ac:chgData name="Dan Deac" userId="S::dan.deac@arobs.com::9825a207-c863-4cfa-b2e8-63cc145000ba" providerId="AD" clId="Web-{5856D1B9-D7A2-7B05-3D6E-FE262E73B289}" dt="2023-08-02T13:29:12.993" v="398"/>
          <ac:spMkLst>
            <pc:docMk/>
            <pc:sldMk cId="4006091399" sldId="265"/>
            <ac:spMk id="20" creationId="{7F573F1D-73A7-FB41-BCAD-FC9AA7DEF4F5}"/>
          </ac:spMkLst>
        </pc:spChg>
        <pc:spChg chg="add del">
          <ac:chgData name="Dan Deac" userId="S::dan.deac@arobs.com::9825a207-c863-4cfa-b2e8-63cc145000ba" providerId="AD" clId="Web-{5856D1B9-D7A2-7B05-3D6E-FE262E73B289}" dt="2023-08-02T13:29:12.993" v="398"/>
          <ac:spMkLst>
            <pc:docMk/>
            <pc:sldMk cId="4006091399" sldId="265"/>
            <ac:spMk id="21" creationId="{A88F843D-1C1B-C740-AC27-E3238D0F5F47}"/>
          </ac:spMkLst>
        </pc:spChg>
        <pc:spChg chg="add del">
          <ac:chgData name="Dan Deac" userId="S::dan.deac@arobs.com::9825a207-c863-4cfa-b2e8-63cc145000ba" providerId="AD" clId="Web-{5856D1B9-D7A2-7B05-3D6E-FE262E73B289}" dt="2023-08-02T13:29:12.993" v="398"/>
          <ac:spMkLst>
            <pc:docMk/>
            <pc:sldMk cId="4006091399" sldId="265"/>
            <ac:spMk id="22" creationId="{A21C8291-E3D5-4240-8FF4-E5213CBCC453}"/>
          </ac:spMkLst>
        </pc:spChg>
        <pc:spChg chg="add del">
          <ac:chgData name="Dan Deac" userId="S::dan.deac@arobs.com::9825a207-c863-4cfa-b2e8-63cc145000ba" providerId="AD" clId="Web-{5856D1B9-D7A2-7B05-3D6E-FE262E73B289}" dt="2023-08-02T13:29:12.993" v="398"/>
          <ac:spMkLst>
            <pc:docMk/>
            <pc:sldMk cId="4006091399" sldId="265"/>
            <ac:spMk id="23" creationId="{08B44AFE-C181-7047-8CC9-CA00BD385EEA}"/>
          </ac:spMkLst>
        </pc:spChg>
        <pc:spChg chg="add 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06091399" sldId="265"/>
            <ac:spMk id="27" creationId="{B9C8CDC6-B69B-6402-385D-4A8F4B5C0D2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06091399" sldId="265"/>
            <ac:spMk id="30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06091399" sldId="265"/>
            <ac:spMk id="32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4006091399" sldId="265"/>
            <ac:spMk id="34" creationId="{BC583CEB-AC2B-2640-94F6-5958E6BC5BAB}"/>
          </ac:spMkLst>
        </pc:spChg>
        <pc:picChg chg="add mod ord">
          <ac:chgData name="Dan Deac" userId="S::dan.deac@arobs.com::9825a207-c863-4cfa-b2e8-63cc145000ba" providerId="AD" clId="Web-{5856D1B9-D7A2-7B05-3D6E-FE262E73B289}" dt="2023-08-02T13:29:12.993" v="398"/>
          <ac:picMkLst>
            <pc:docMk/>
            <pc:sldMk cId="4006091399" sldId="265"/>
            <ac:picMk id="4" creationId="{5622629F-1332-E5F4-13FD-C800219971B0}"/>
          </ac:picMkLst>
        </pc:picChg>
      </pc:sldChg>
      <pc:sldChg chg="addSp delSp modSp new mod modClrScheme chgLayout">
        <pc:chgData name="Dan Deac" userId="S::dan.deac@arobs.com::9825a207-c863-4cfa-b2e8-63cc145000ba" providerId="AD" clId="Web-{5856D1B9-D7A2-7B05-3D6E-FE262E73B289}" dt="2023-08-02T14:19:04.769" v="728" actId="1076"/>
        <pc:sldMkLst>
          <pc:docMk/>
          <pc:sldMk cId="1114935000" sldId="266"/>
        </pc:sldMkLst>
        <pc:spChg chg="del mod">
          <ac:chgData name="Dan Deac" userId="S::dan.deac@arobs.com::9825a207-c863-4cfa-b2e8-63cc145000ba" providerId="AD" clId="Web-{5856D1B9-D7A2-7B05-3D6E-FE262E73B289}" dt="2023-08-02T13:32:54.522" v="469"/>
          <ac:spMkLst>
            <pc:docMk/>
            <pc:sldMk cId="1114935000" sldId="266"/>
            <ac:spMk id="2" creationId="{D21ACBA1-1517-8FA1-1C9D-00A28AB7F19E}"/>
          </ac:spMkLst>
        </pc:spChg>
        <pc:spChg chg="del">
          <ac:chgData name="Dan Deac" userId="S::dan.deac@arobs.com::9825a207-c863-4cfa-b2e8-63cc145000ba" providerId="AD" clId="Web-{5856D1B9-D7A2-7B05-3D6E-FE262E73B289}" dt="2023-08-02T13:32:15.238" v="465"/>
          <ac:spMkLst>
            <pc:docMk/>
            <pc:sldMk cId="1114935000" sldId="266"/>
            <ac:spMk id="3" creationId="{E42BAAE0-D19F-8505-55AE-2856004AEADC}"/>
          </ac:spMkLst>
        </pc:spChg>
        <pc:spChg chg="add mod">
          <ac:chgData name="Dan Deac" userId="S::dan.deac@arobs.com::9825a207-c863-4cfa-b2e8-63cc145000ba" providerId="AD" clId="Web-{5856D1B9-D7A2-7B05-3D6E-FE262E73B289}" dt="2023-08-02T14:18:54.472" v="727" actId="1076"/>
          <ac:spMkLst>
            <pc:docMk/>
            <pc:sldMk cId="1114935000" sldId="266"/>
            <ac:spMk id="5" creationId="{C1DA340B-1F6C-F52F-FCC1-3BF2B24988C6}"/>
          </ac:spMkLst>
        </pc:spChg>
        <pc:spChg chg="add del mod">
          <ac:chgData name="Dan Deac" userId="S::dan.deac@arobs.com::9825a207-c863-4cfa-b2e8-63cc145000ba" providerId="AD" clId="Web-{5856D1B9-D7A2-7B05-3D6E-FE262E73B289}" dt="2023-08-02T13:37:58.775" v="506"/>
          <ac:spMkLst>
            <pc:docMk/>
            <pc:sldMk cId="1114935000" sldId="266"/>
            <ac:spMk id="7" creationId="{D3E3CF5D-9BBA-0128-0CF3-9CB2E3587F9E}"/>
          </ac:spMkLst>
        </pc:spChg>
        <pc:spChg chg="add del mod">
          <ac:chgData name="Dan Deac" userId="S::dan.deac@arobs.com::9825a207-c863-4cfa-b2e8-63cc145000ba" providerId="AD" clId="Web-{5856D1B9-D7A2-7B05-3D6E-FE262E73B289}" dt="2023-08-02T13:40:13.814" v="509"/>
          <ac:spMkLst>
            <pc:docMk/>
            <pc:sldMk cId="1114935000" sldId="266"/>
            <ac:spMk id="9" creationId="{C2B1FD89-10D3-9BAB-8233-3296EA35908A}"/>
          </ac:spMkLst>
        </pc:spChg>
        <pc:spChg chg="add del mod">
          <ac:chgData name="Dan Deac" userId="S::dan.deac@arobs.com::9825a207-c863-4cfa-b2e8-63cc145000ba" providerId="AD" clId="Web-{5856D1B9-D7A2-7B05-3D6E-FE262E73B289}" dt="2023-08-02T13:42:10.103" v="515"/>
          <ac:spMkLst>
            <pc:docMk/>
            <pc:sldMk cId="1114935000" sldId="266"/>
            <ac:spMk id="12" creationId="{E2BB1E78-ECEF-8FE0-5E6A-B1355793D2CA}"/>
          </ac:spMkLst>
        </pc:spChg>
        <pc:picChg chg="add del mod ord">
          <ac:chgData name="Dan Deac" userId="S::dan.deac@arobs.com::9825a207-c863-4cfa-b2e8-63cc145000ba" providerId="AD" clId="Web-{5856D1B9-D7A2-7B05-3D6E-FE262E73B289}" dt="2023-08-02T13:40:12.330" v="508"/>
          <ac:picMkLst>
            <pc:docMk/>
            <pc:sldMk cId="1114935000" sldId="266"/>
            <ac:picMk id="4" creationId="{894F3ED9-9032-A35E-45B4-2C94B35217BE}"/>
          </ac:picMkLst>
        </pc:picChg>
        <pc:picChg chg="add del mod ord">
          <ac:chgData name="Dan Deac" userId="S::dan.deac@arobs.com::9825a207-c863-4cfa-b2e8-63cc145000ba" providerId="AD" clId="Web-{5856D1B9-D7A2-7B05-3D6E-FE262E73B289}" dt="2023-08-02T13:42:05.993" v="514"/>
          <ac:picMkLst>
            <pc:docMk/>
            <pc:sldMk cId="1114935000" sldId="266"/>
            <ac:picMk id="10" creationId="{8D1A655D-699E-4CC0-49DC-8287575B40F4}"/>
          </ac:picMkLst>
        </pc:picChg>
        <pc:picChg chg="add mod ord">
          <ac:chgData name="Dan Deac" userId="S::dan.deac@arobs.com::9825a207-c863-4cfa-b2e8-63cc145000ba" providerId="AD" clId="Web-{5856D1B9-D7A2-7B05-3D6E-FE262E73B289}" dt="2023-08-02T14:19:04.769" v="728" actId="1076"/>
          <ac:picMkLst>
            <pc:docMk/>
            <pc:sldMk cId="1114935000" sldId="266"/>
            <ac:picMk id="13" creationId="{CE3DD257-7886-3701-031E-D2BF3B9007F6}"/>
          </ac:picMkLst>
        </pc:picChg>
      </pc:sldChg>
      <pc:sldChg chg="addSp delSp modSp new mod modClrScheme chgLayout">
        <pc:chgData name="Dan Deac" userId="S::dan.deac@arobs.com::9825a207-c863-4cfa-b2e8-63cc145000ba" providerId="AD" clId="Web-{5856D1B9-D7A2-7B05-3D6E-FE262E73B289}" dt="2023-08-02T14:17:51.781" v="723" actId="1076"/>
        <pc:sldMkLst>
          <pc:docMk/>
          <pc:sldMk cId="3628442423" sldId="267"/>
        </pc:sldMkLst>
        <pc:spChg chg="mod ord">
          <ac:chgData name="Dan Deac" userId="S::dan.deac@arobs.com::9825a207-c863-4cfa-b2e8-63cc145000ba" providerId="AD" clId="Web-{5856D1B9-D7A2-7B05-3D6E-FE262E73B289}" dt="2023-08-02T14:17:51.781" v="723" actId="1076"/>
          <ac:spMkLst>
            <pc:docMk/>
            <pc:sldMk cId="3628442423" sldId="267"/>
            <ac:spMk id="2" creationId="{177008F3-65E4-9692-8004-28A67180F06E}"/>
          </ac:spMkLst>
        </pc:spChg>
        <pc:spChg chg="del">
          <ac:chgData name="Dan Deac" userId="S::dan.deac@arobs.com::9825a207-c863-4cfa-b2e8-63cc145000ba" providerId="AD" clId="Web-{5856D1B9-D7A2-7B05-3D6E-FE262E73B289}" dt="2023-08-02T13:49:52.959" v="550"/>
          <ac:spMkLst>
            <pc:docMk/>
            <pc:sldMk cId="3628442423" sldId="267"/>
            <ac:spMk id="3" creationId="{3FE4B19E-CAA9-B3A3-B635-4ABFDEF3C20F}"/>
          </ac:spMkLst>
        </pc:spChg>
        <pc:spChg chg="add del mod">
          <ac:chgData name="Dan Deac" userId="S::dan.deac@arobs.com::9825a207-c863-4cfa-b2e8-63cc145000ba" providerId="AD" clId="Web-{5856D1B9-D7A2-7B05-3D6E-FE262E73B289}" dt="2023-08-02T13:52:06.717" v="556"/>
          <ac:spMkLst>
            <pc:docMk/>
            <pc:sldMk cId="3628442423" sldId="267"/>
            <ac:spMk id="6" creationId="{68D631F5-1A20-5DB2-B797-55BCA8E05574}"/>
          </ac:spMkLst>
        </pc:spChg>
        <pc:picChg chg="add del mod ord">
          <ac:chgData name="Dan Deac" userId="S::dan.deac@arobs.com::9825a207-c863-4cfa-b2e8-63cc145000ba" providerId="AD" clId="Web-{5856D1B9-D7A2-7B05-3D6E-FE262E73B289}" dt="2023-08-02T13:49:55.491" v="551"/>
          <ac:picMkLst>
            <pc:docMk/>
            <pc:sldMk cId="3628442423" sldId="267"/>
            <ac:picMk id="4" creationId="{168FF556-C6FC-582F-652F-54BF29C66843}"/>
          </ac:picMkLst>
        </pc:picChg>
        <pc:picChg chg="add mod ord">
          <ac:chgData name="Dan Deac" userId="S::dan.deac@arobs.com::9825a207-c863-4cfa-b2e8-63cc145000ba" providerId="AD" clId="Web-{5856D1B9-D7A2-7B05-3D6E-FE262E73B289}" dt="2023-08-02T14:17:23.935" v="714" actId="14100"/>
          <ac:picMkLst>
            <pc:docMk/>
            <pc:sldMk cId="3628442423" sldId="267"/>
            <ac:picMk id="7" creationId="{4F95359C-F74C-201B-3F43-E17741562E2C}"/>
          </ac:picMkLst>
        </pc:picChg>
        <pc:picChg chg="add mod">
          <ac:chgData name="Dan Deac" userId="S::dan.deac@arobs.com::9825a207-c863-4cfa-b2e8-63cc145000ba" providerId="AD" clId="Web-{5856D1B9-D7A2-7B05-3D6E-FE262E73B289}" dt="2023-08-02T14:03:37.306" v="616" actId="14100"/>
          <ac:picMkLst>
            <pc:docMk/>
            <pc:sldMk cId="3628442423" sldId="267"/>
            <ac:picMk id="8" creationId="{A4E4D2B4-AA87-C98A-1DE9-5293C6C45909}"/>
          </ac:picMkLst>
        </pc:picChg>
        <pc:picChg chg="add mod">
          <ac:chgData name="Dan Deac" userId="S::dan.deac@arobs.com::9825a207-c863-4cfa-b2e8-63cc145000ba" providerId="AD" clId="Web-{5856D1B9-D7A2-7B05-3D6E-FE262E73B289}" dt="2023-08-02T14:03:37.260" v="615" actId="14100"/>
          <ac:picMkLst>
            <pc:docMk/>
            <pc:sldMk cId="3628442423" sldId="267"/>
            <ac:picMk id="9" creationId="{98AF12DC-1A43-0CA0-59AA-3351D9221B17}"/>
          </ac:picMkLst>
        </pc:picChg>
        <pc:picChg chg="add del mod">
          <ac:chgData name="Dan Deac" userId="S::dan.deac@arobs.com::9825a207-c863-4cfa-b2e8-63cc145000ba" providerId="AD" clId="Web-{5856D1B9-D7A2-7B05-3D6E-FE262E73B289}" dt="2023-08-02T13:56:50.594" v="590"/>
          <ac:picMkLst>
            <pc:docMk/>
            <pc:sldMk cId="3628442423" sldId="267"/>
            <ac:picMk id="10" creationId="{F65CE946-58CA-D792-B33D-D64F189C7A37}"/>
          </ac:picMkLst>
        </pc:picChg>
      </pc:sldChg>
      <pc:sldChg chg="addSp delSp modSp new mod modClrScheme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760765711" sldId="268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760765711" sldId="268"/>
            <ac:spMk id="2" creationId="{469049F6-DD28-788F-8472-C2F3CE084F8F}"/>
          </ac:spMkLst>
        </pc:spChg>
        <pc:spChg chg="del">
          <ac:chgData name="Dan Deac" userId="S::dan.deac@arobs.com::9825a207-c863-4cfa-b2e8-63cc145000ba" providerId="AD" clId="Web-{5856D1B9-D7A2-7B05-3D6E-FE262E73B289}" dt="2023-08-02T13:50:04.288" v="555"/>
          <ac:spMkLst>
            <pc:docMk/>
            <pc:sldMk cId="760765711" sldId="268"/>
            <ac:spMk id="3" creationId="{EE6F03CD-2C58-4C20-4A38-2CA6CE563DC2}"/>
          </ac:spMkLst>
        </pc:spChg>
        <pc:picChg chg="add mod ord">
          <ac:chgData name="Dan Deac" userId="S::dan.deac@arobs.com::9825a207-c863-4cfa-b2e8-63cc145000ba" providerId="AD" clId="Web-{5856D1B9-D7A2-7B05-3D6E-FE262E73B289}" dt="2023-08-02T14:05:03.952" v="623"/>
          <ac:picMkLst>
            <pc:docMk/>
            <pc:sldMk cId="760765711" sldId="268"/>
            <ac:picMk id="4" creationId="{D7B50F98-6ED8-9896-D2BE-6F9B1F233D40}"/>
          </ac:picMkLst>
        </pc:picChg>
      </pc:sldChg>
      <pc:sldChg chg="modSp new mod modClrScheme chgLayout">
        <pc:chgData name="Dan Deac" userId="S::dan.deac@arobs.com::9825a207-c863-4cfa-b2e8-63cc145000ba" providerId="AD" clId="Web-{5856D1B9-D7A2-7B05-3D6E-FE262E73B289}" dt="2023-08-02T14:05:03.952" v="623"/>
        <pc:sldMkLst>
          <pc:docMk/>
          <pc:sldMk cId="1530580380" sldId="269"/>
        </pc:sldMkLst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530580380" sldId="269"/>
            <ac:spMk id="2" creationId="{2248DCBE-412E-5B96-1796-155EB0B35699}"/>
          </ac:spMkLst>
        </pc:spChg>
        <pc:spChg chg="mod ord">
          <ac:chgData name="Dan Deac" userId="S::dan.deac@arobs.com::9825a207-c863-4cfa-b2e8-63cc145000ba" providerId="AD" clId="Web-{5856D1B9-D7A2-7B05-3D6E-FE262E73B289}" dt="2023-08-02T14:05:03.952" v="623"/>
          <ac:spMkLst>
            <pc:docMk/>
            <pc:sldMk cId="1530580380" sldId="269"/>
            <ac:spMk id="3" creationId="{C7D6F039-AA6F-2E0C-6BBD-D72782B830B5}"/>
          </ac:spMkLst>
        </pc:spChg>
      </pc:sldChg>
      <pc:sldChg chg="addSp delSp modSp new mod setBg">
        <pc:chgData name="Dan Deac" userId="S::dan.deac@arobs.com::9825a207-c863-4cfa-b2e8-63cc145000ba" providerId="AD" clId="Web-{5856D1B9-D7A2-7B05-3D6E-FE262E73B289}" dt="2023-08-02T14:16:48.449" v="712" actId="1076"/>
        <pc:sldMkLst>
          <pc:docMk/>
          <pc:sldMk cId="4169103249" sldId="270"/>
        </pc:sldMkLst>
        <pc:spChg chg="mod ord">
          <ac:chgData name="Dan Deac" userId="S::dan.deac@arobs.com::9825a207-c863-4cfa-b2e8-63cc145000ba" providerId="AD" clId="Web-{5856D1B9-D7A2-7B05-3D6E-FE262E73B289}" dt="2023-08-02T14:16:48.449" v="712" actId="1076"/>
          <ac:spMkLst>
            <pc:docMk/>
            <pc:sldMk cId="4169103249" sldId="270"/>
            <ac:spMk id="2" creationId="{0D04AD85-B963-D9DD-C327-EFD2B214AC0E}"/>
          </ac:spMkLst>
        </pc:spChg>
        <pc:spChg chg="del mod">
          <ac:chgData name="Dan Deac" userId="S::dan.deac@arobs.com::9825a207-c863-4cfa-b2e8-63cc145000ba" providerId="AD" clId="Web-{5856D1B9-D7A2-7B05-3D6E-FE262E73B289}" dt="2023-08-02T14:08:12.620" v="655"/>
          <ac:spMkLst>
            <pc:docMk/>
            <pc:sldMk cId="4169103249" sldId="270"/>
            <ac:spMk id="3" creationId="{3C419188-7290-EF76-DA01-EA5B26E7DC61}"/>
          </ac:spMkLst>
        </pc:spChg>
        <pc:spChg chg="add del mod">
          <ac:chgData name="Dan Deac" userId="S::dan.deac@arobs.com::9825a207-c863-4cfa-b2e8-63cc145000ba" providerId="AD" clId="Web-{5856D1B9-D7A2-7B05-3D6E-FE262E73B289}" dt="2023-08-02T14:08:39.153" v="656"/>
          <ac:spMkLst>
            <pc:docMk/>
            <pc:sldMk cId="4169103249" sldId="270"/>
            <ac:spMk id="5" creationId="{5F85B812-4E2D-D784-48EA-A4BF3FC102FD}"/>
          </ac:spMkLst>
        </pc:spChg>
        <pc:spChg chg="add del">
          <ac:chgData name="Dan Deac" userId="S::dan.deac@arobs.com::9825a207-c863-4cfa-b2e8-63cc145000ba" providerId="AD" clId="Web-{5856D1B9-D7A2-7B05-3D6E-FE262E73B289}" dt="2023-08-02T14:08:06.245" v="654"/>
          <ac:spMkLst>
            <pc:docMk/>
            <pc:sldMk cId="4169103249" sldId="270"/>
            <ac:spMk id="8" creationId="{23BB7E73-E730-42EA-AACE-D1E323EA547E}"/>
          </ac:spMkLst>
        </pc:spChg>
        <pc:spChg chg="add">
          <ac:chgData name="Dan Deac" userId="S::dan.deac@arobs.com::9825a207-c863-4cfa-b2e8-63cc145000ba" providerId="AD" clId="Web-{5856D1B9-D7A2-7B05-3D6E-FE262E73B289}" dt="2023-08-02T14:11:19.194" v="673"/>
          <ac:spMkLst>
            <pc:docMk/>
            <pc:sldMk cId="4169103249" sldId="270"/>
            <ac:spMk id="9" creationId="{C868C70C-E5C4-CD47-888C-FCB3373B6D38}"/>
          </ac:spMkLst>
        </pc:spChg>
        <pc:spChg chg="add del">
          <ac:chgData name="Dan Deac" userId="S::dan.deac@arobs.com::9825a207-c863-4cfa-b2e8-63cc145000ba" providerId="AD" clId="Web-{5856D1B9-D7A2-7B05-3D6E-FE262E73B289}" dt="2023-08-02T14:08:06.245" v="654"/>
          <ac:spMkLst>
            <pc:docMk/>
            <pc:sldMk cId="4169103249" sldId="270"/>
            <ac:spMk id="10" creationId="{F1F6C2E9-B316-4410-88E5-74F044FC3575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11" creationId="{2D03A0B2-4A2F-D846-A5E6-FB7CB9A031F7}"/>
          </ac:spMkLst>
        </pc:spChg>
        <pc:spChg chg="add del">
          <ac:chgData name="Dan Deac" userId="S::dan.deac@arobs.com::9825a207-c863-4cfa-b2e8-63cc145000ba" providerId="AD" clId="Web-{5856D1B9-D7A2-7B05-3D6E-FE262E73B289}" dt="2023-08-02T14:08:06.245" v="654"/>
          <ac:spMkLst>
            <pc:docMk/>
            <pc:sldMk cId="4169103249" sldId="270"/>
            <ac:spMk id="12" creationId="{83D07262-43A6-451F-9B19-77B943C6399D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13" creationId="{7F573F1D-73A7-FB41-BCAD-FC9AA7DEF4F5}"/>
          </ac:spMkLst>
        </pc:spChg>
        <pc:spChg chg="add">
          <ac:chgData name="Dan Deac" userId="S::dan.deac@arobs.com::9825a207-c863-4cfa-b2e8-63cc145000ba" providerId="AD" clId="Web-{5856D1B9-D7A2-7B05-3D6E-FE262E73B289}" dt="2023-08-02T14:11:19.194" v="673"/>
          <ac:spMkLst>
            <pc:docMk/>
            <pc:sldMk cId="4169103249" sldId="270"/>
            <ac:spMk id="14" creationId="{D8C68F39-5E8A-844C-A8FD-394F253C1E5F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15" creationId="{A88F843D-1C1B-C740-AC27-E3238D0F5F47}"/>
          </ac:spMkLst>
        </pc:spChg>
        <pc:spChg chg="add">
          <ac:chgData name="Dan Deac" userId="S::dan.deac@arobs.com::9825a207-c863-4cfa-b2e8-63cc145000ba" providerId="AD" clId="Web-{5856D1B9-D7A2-7B05-3D6E-FE262E73B289}" dt="2023-08-02T14:11:19.194" v="673"/>
          <ac:spMkLst>
            <pc:docMk/>
            <pc:sldMk cId="4169103249" sldId="270"/>
            <ac:spMk id="16" creationId="{BC583CEB-AC2B-2640-94F6-5958E6BC5BAB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17" creationId="{44037D61-FFBD-0342-90C5-D1AD7C899B44}"/>
          </ac:spMkLst>
        </pc:spChg>
        <pc:spChg chg="add del">
          <ac:chgData name="Dan Deac" userId="S::dan.deac@arobs.com::9825a207-c863-4cfa-b2e8-63cc145000ba" providerId="AD" clId="Web-{5856D1B9-D7A2-7B05-3D6E-FE262E73B289}" dt="2023-08-02T14:11:24.569" v="674"/>
          <ac:spMkLst>
            <pc:docMk/>
            <pc:sldMk cId="4169103249" sldId="270"/>
            <ac:spMk id="18" creationId="{8B749735-C25D-8E5C-0ED1-F3C7F29E99FB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19" creationId="{D5B0F748-7FA7-4DDF-89A3-7F1D8EE1F7C0}"/>
          </ac:spMkLst>
        </pc:spChg>
        <pc:spChg chg="add del">
          <ac:chgData name="Dan Deac" userId="S::dan.deac@arobs.com::9825a207-c863-4cfa-b2e8-63cc145000ba" providerId="AD" clId="Web-{5856D1B9-D7A2-7B05-3D6E-FE262E73B289}" dt="2023-08-02T14:11:09.662" v="672"/>
          <ac:spMkLst>
            <pc:docMk/>
            <pc:sldMk cId="4169103249" sldId="270"/>
            <ac:spMk id="21" creationId="{1903E872-C07A-4030-B584-D321D40CABB6}"/>
          </ac:spMkLst>
        </pc:spChg>
        <pc:picChg chg="add del mod ord">
          <ac:chgData name="Dan Deac" userId="S::dan.deac@arobs.com::9825a207-c863-4cfa-b2e8-63cc145000ba" providerId="AD" clId="Web-{5856D1B9-D7A2-7B05-3D6E-FE262E73B289}" dt="2023-08-02T14:12:58.466" v="678"/>
          <ac:picMkLst>
            <pc:docMk/>
            <pc:sldMk cId="4169103249" sldId="270"/>
            <ac:picMk id="6" creationId="{B69A2E8D-71B4-F091-0C47-DAE8D53F2B26}"/>
          </ac:picMkLst>
        </pc:picChg>
        <pc:picChg chg="add mod ord">
          <ac:chgData name="Dan Deac" userId="S::dan.deac@arobs.com::9825a207-c863-4cfa-b2e8-63cc145000ba" providerId="AD" clId="Web-{5856D1B9-D7A2-7B05-3D6E-FE262E73B289}" dt="2023-08-02T14:11:35.164" v="676" actId="14100"/>
          <ac:picMkLst>
            <pc:docMk/>
            <pc:sldMk cId="4169103249" sldId="270"/>
            <ac:picMk id="7" creationId="{C591CA57-BCCA-5379-F82F-CCEC194EFB57}"/>
          </ac:picMkLst>
        </pc:picChg>
        <pc:picChg chg="add mod">
          <ac:chgData name="Dan Deac" userId="S::dan.deac@arobs.com::9825a207-c863-4cfa-b2e8-63cc145000ba" providerId="AD" clId="Web-{5856D1B9-D7A2-7B05-3D6E-FE262E73B289}" dt="2023-08-02T14:13:18.733" v="685" actId="1076"/>
          <ac:picMkLst>
            <pc:docMk/>
            <pc:sldMk cId="4169103249" sldId="270"/>
            <ac:picMk id="20" creationId="{A942104A-74D5-0A1A-0933-889958559464}"/>
          </ac:picMkLst>
        </pc:picChg>
        <pc:picChg chg="add mod">
          <ac:chgData name="Dan Deac" userId="S::dan.deac@arobs.com::9825a207-c863-4cfa-b2e8-63cc145000ba" providerId="AD" clId="Web-{5856D1B9-D7A2-7B05-3D6E-FE262E73B289}" dt="2023-08-02T14:16:10.993" v="697" actId="1076"/>
          <ac:picMkLst>
            <pc:docMk/>
            <pc:sldMk cId="4169103249" sldId="270"/>
            <ac:picMk id="22" creationId="{8A8D79F2-C1B4-1752-249C-53D9C3C0B67D}"/>
          </ac:picMkLst>
        </pc:picChg>
      </pc:sldChg>
      <pc:sldMasterChg chg="add del addSldLayout delSldLayout">
        <pc:chgData name="Dan Deac" userId="S::dan.deac@arobs.com::9825a207-c863-4cfa-b2e8-63cc145000ba" providerId="AD" clId="Web-{5856D1B9-D7A2-7B05-3D6E-FE262E73B289}" dt="2023-08-02T14:05:03.952" v="623"/>
        <pc:sldMasterMkLst>
          <pc:docMk/>
          <pc:sldMasterMk cId="2218514904" sldId="2147483750"/>
        </pc:sldMasterMkLst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3648614166" sldId="2147483739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297593303" sldId="2147483740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487312979" sldId="2147483741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3683217259" sldId="2147483742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1163617748" sldId="2147483743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4262552661" sldId="2147483744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810972129" sldId="2147483745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1071023558" sldId="2147483746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648383761" sldId="2147483747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3803758453" sldId="2147483748"/>
          </pc:sldLayoutMkLst>
        </pc:sldLayoutChg>
        <pc:sldLayoutChg chg="add del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2218514904" sldId="2147483750"/>
            <pc:sldLayoutMk cId="3884011839" sldId="2147483749"/>
          </pc:sldLayoutMkLst>
        </pc:sldLayoutChg>
      </pc:sldMasterChg>
      <pc:sldMasterChg chg="add del addSldLayout delSldLayout modSldLayout">
        <pc:chgData name="Dan Deac" userId="S::dan.deac@arobs.com::9825a207-c863-4cfa-b2e8-63cc145000ba" providerId="AD" clId="Web-{5856D1B9-D7A2-7B05-3D6E-FE262E73B289}" dt="2023-08-02T14:05:03.952" v="623"/>
        <pc:sldMasterMkLst>
          <pc:docMk/>
          <pc:sldMasterMk cId="3088798730" sldId="2147483751"/>
        </pc:sldMasterMkLst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3401738753" sldId="2147483752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2038337716" sldId="2147483753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745522178" sldId="2147483754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4045568966" sldId="2147483755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1309782337" sldId="2147483756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2342069238" sldId="2147483757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101384708" sldId="2147483758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3907451007" sldId="2147483759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3857123399" sldId="2147483760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2261418110" sldId="2147483761"/>
          </pc:sldLayoutMkLst>
        </pc:sldLayoutChg>
        <pc:sldLayoutChg chg="add del mod replId">
          <pc:chgData name="Dan Deac" userId="S::dan.deac@arobs.com::9825a207-c863-4cfa-b2e8-63cc145000ba" providerId="AD" clId="Web-{5856D1B9-D7A2-7B05-3D6E-FE262E73B289}" dt="2023-08-02T14:05:03.952" v="623"/>
          <pc:sldLayoutMkLst>
            <pc:docMk/>
            <pc:sldMasterMk cId="3088798730" sldId="2147483751"/>
            <pc:sldLayoutMk cId="3030136545" sldId="2147483762"/>
          </pc:sldLayoutMkLst>
        </pc:sldLayoutChg>
      </pc:sldMasterChg>
    </pc:docChg>
  </pc:docChgLst>
  <pc:docChgLst>
    <pc:chgData name="Dan Deac" userId="S::dan.deac@arobs.com::9825a207-c863-4cfa-b2e8-63cc145000ba" providerId="AD" clId="Web-{D8DE27FC-D9A8-45DF-B81E-327B9E347AFF}"/>
    <pc:docChg chg="addSld modSld addMainMaster delMainMaster">
      <pc:chgData name="Dan Deac" userId="S::dan.deac@arobs.com::9825a207-c863-4cfa-b2e8-63cc145000ba" providerId="AD" clId="Web-{D8DE27FC-D9A8-45DF-B81E-327B9E347AFF}" dt="2023-08-02T12:01:57.318" v="303"/>
      <pc:docMkLst>
        <pc:docMk/>
      </pc:docMkLst>
      <pc:sldChg chg="addSp delSp modSp mod modTransition setBg modClrScheme setClrOvrMap chgLayout">
        <pc:chgData name="Dan Deac" userId="S::dan.deac@arobs.com::9825a207-c863-4cfa-b2e8-63cc145000ba" providerId="AD" clId="Web-{D8DE27FC-D9A8-45DF-B81E-327B9E347AFF}" dt="2023-08-02T12:01:57.318" v="303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D8DE27FC-D9A8-45DF-B81E-327B9E347AFF}" dt="2023-08-02T11:47:12.775" v="7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D8DE27FC-D9A8-45DF-B81E-327B9E347AFF}" dt="2023-08-02T11:48:06.714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 Deac" userId="S::dan.deac@arobs.com::9825a207-c863-4cfa-b2e8-63cc145000ba" providerId="AD" clId="Web-{D8DE27FC-D9A8-45DF-B81E-327B9E347AFF}" dt="2023-08-02T11:43:50.034" v="66"/>
          <ac:spMkLst>
            <pc:docMk/>
            <pc:sldMk cId="109857222" sldId="256"/>
            <ac:spMk id="9" creationId="{A38827F1-3359-44F6-9009-43AE2B17FEAD}"/>
          </ac:spMkLst>
        </pc:spChg>
        <pc:spChg chg="add del">
          <ac:chgData name="Dan Deac" userId="S::dan.deac@arobs.com::9825a207-c863-4cfa-b2e8-63cc145000ba" providerId="AD" clId="Web-{D8DE27FC-D9A8-45DF-B81E-327B9E347AFF}" dt="2023-08-02T11:43:50.034" v="66"/>
          <ac:spMkLst>
            <pc:docMk/>
            <pc:sldMk cId="109857222" sldId="256"/>
            <ac:spMk id="11" creationId="{17AFAD67-5350-4773-886F-D6DD7E66DB04}"/>
          </ac:spMkLst>
        </pc:spChg>
        <pc:spChg chg="add">
          <ac:chgData name="Dan Deac" userId="S::dan.deac@arobs.com::9825a207-c863-4cfa-b2e8-63cc145000ba" providerId="AD" clId="Web-{D8DE27FC-D9A8-45DF-B81E-327B9E347AFF}" dt="2023-08-02T11:43:50.097" v="67"/>
          <ac:spMkLst>
            <pc:docMk/>
            <pc:sldMk cId="109857222" sldId="256"/>
            <ac:spMk id="21" creationId="{A88F843D-1C1B-C740-AC27-E3238D0F5F47}"/>
          </ac:spMkLst>
        </pc:spChg>
        <pc:spChg chg="add">
          <ac:chgData name="Dan Deac" userId="S::dan.deac@arobs.com::9825a207-c863-4cfa-b2e8-63cc145000ba" providerId="AD" clId="Web-{D8DE27FC-D9A8-45DF-B81E-327B9E347AFF}" dt="2023-08-02T11:43:50.097" v="67"/>
          <ac:spMkLst>
            <pc:docMk/>
            <pc:sldMk cId="109857222" sldId="256"/>
            <ac:spMk id="23" creationId="{A21C8291-E3D5-4240-8FF4-E5213CBCC453}"/>
          </ac:spMkLst>
        </pc:spChg>
        <pc:spChg chg="add">
          <ac:chgData name="Dan Deac" userId="S::dan.deac@arobs.com::9825a207-c863-4cfa-b2e8-63cc145000ba" providerId="AD" clId="Web-{D8DE27FC-D9A8-45DF-B81E-327B9E347AFF}" dt="2023-08-02T11:43:50.097" v="67"/>
          <ac:spMkLst>
            <pc:docMk/>
            <pc:sldMk cId="109857222" sldId="256"/>
            <ac:spMk id="24" creationId="{08B44AFE-C181-7047-8CC9-CA00BD385EEA}"/>
          </ac:spMkLst>
        </pc:spChg>
        <pc:grpChg chg="add del">
          <ac:chgData name="Dan Deac" userId="S::dan.deac@arobs.com::9825a207-c863-4cfa-b2e8-63cc145000ba" providerId="AD" clId="Web-{D8DE27FC-D9A8-45DF-B81E-327B9E347AFF}" dt="2023-08-02T11:43:50.034" v="66"/>
          <ac:grpSpMkLst>
            <pc:docMk/>
            <pc:sldMk cId="109857222" sldId="256"/>
            <ac:grpSpMk id="13" creationId="{3914D2BD-3C47-433D-81FE-DC6C39595F0E}"/>
          </ac:grpSpMkLst>
        </pc:grpChg>
        <pc:picChg chg="add del">
          <ac:chgData name="Dan Deac" userId="S::dan.deac@arobs.com::9825a207-c863-4cfa-b2e8-63cc145000ba" providerId="AD" clId="Web-{D8DE27FC-D9A8-45DF-B81E-327B9E347AFF}" dt="2023-08-02T11:43:50.034" v="66"/>
          <ac:picMkLst>
            <pc:docMk/>
            <pc:sldMk cId="109857222" sldId="256"/>
            <ac:picMk id="4" creationId="{577847C8-5878-E9F4-19A8-9D4AB0A30986}"/>
          </ac:picMkLst>
        </pc:picChg>
        <pc:picChg chg="add">
          <ac:chgData name="Dan Deac" userId="S::dan.deac@arobs.com::9825a207-c863-4cfa-b2e8-63cc145000ba" providerId="AD" clId="Web-{D8DE27FC-D9A8-45DF-B81E-327B9E347AFF}" dt="2023-08-02T11:43:50.097" v="67"/>
          <ac:picMkLst>
            <pc:docMk/>
            <pc:sldMk cId="109857222" sldId="256"/>
            <ac:picMk id="22" creationId="{6434000A-7898-5E7A-BDD6-F0BFFE39131B}"/>
          </ac:picMkLst>
        </pc:picChg>
      </pc:sldChg>
      <pc:sldChg chg="addSp delSp modSp new mod modTransition setBg">
        <pc:chgData name="Dan Deac" userId="S::dan.deac@arobs.com::9825a207-c863-4cfa-b2e8-63cc145000ba" providerId="AD" clId="Web-{D8DE27FC-D9A8-45DF-B81E-327B9E347AFF}" dt="2023-08-02T12:01:57.318" v="302"/>
        <pc:sldMkLst>
          <pc:docMk/>
          <pc:sldMk cId="1129408228" sldId="257"/>
        </pc:sldMkLst>
        <pc:spChg chg="mod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2" creationId="{CA9768C2-D6E9-9F12-6B15-D11404C889D8}"/>
          </ac:spMkLst>
        </pc:spChg>
        <pc:spChg chg="mod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3" creationId="{53BCE061-0283-A923-E80B-C2020BFBE9C7}"/>
          </ac:spMkLst>
        </pc:spChg>
        <pc:spChg chg="add del">
          <ac:chgData name="Dan Deac" userId="S::dan.deac@arobs.com::9825a207-c863-4cfa-b2e8-63cc145000ba" providerId="AD" clId="Web-{D8DE27FC-D9A8-45DF-B81E-327B9E347AFF}" dt="2023-08-02T11:59:41.001" v="294"/>
          <ac:spMkLst>
            <pc:docMk/>
            <pc:sldMk cId="1129408228" sldId="257"/>
            <ac:spMk id="9" creationId="{C868C70C-E5C4-CD47-888C-FCB3373B6D38}"/>
          </ac:spMkLst>
        </pc:spChg>
        <pc:spChg chg="add del">
          <ac:chgData name="Dan Deac" userId="S::dan.deac@arobs.com::9825a207-c863-4cfa-b2e8-63cc145000ba" providerId="AD" clId="Web-{D8DE27FC-D9A8-45DF-B81E-327B9E347AFF}" dt="2023-08-02T11:59:41.001" v="294"/>
          <ac:spMkLst>
            <pc:docMk/>
            <pc:sldMk cId="1129408228" sldId="257"/>
            <ac:spMk id="11" creationId="{D8C68F39-5E8A-844C-A8FD-394F253C1E5F}"/>
          </ac:spMkLst>
        </pc:spChg>
        <pc:spChg chg="add del">
          <ac:chgData name="Dan Deac" userId="S::dan.deac@arobs.com::9825a207-c863-4cfa-b2e8-63cc145000ba" providerId="AD" clId="Web-{D8DE27FC-D9A8-45DF-B81E-327B9E347AFF}" dt="2023-08-02T11:59:41.001" v="294"/>
          <ac:spMkLst>
            <pc:docMk/>
            <pc:sldMk cId="1129408228" sldId="257"/>
            <ac:spMk id="13" creationId="{BC583CEB-AC2B-2640-94F6-5958E6BC5BAB}"/>
          </ac:spMkLst>
        </pc:spChg>
        <pc:spChg chg="add del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15" creationId="{C868C70C-E5C4-CD47-888C-FCB3373B6D38}"/>
          </ac:spMkLst>
        </pc:spChg>
        <pc:spChg chg="add del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17" creationId="{D8C68F39-5E8A-844C-A8FD-394F253C1E5F}"/>
          </ac:spMkLst>
        </pc:spChg>
        <pc:spChg chg="add del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18" creationId="{BC583CEB-AC2B-2640-94F6-5958E6BC5BAB}"/>
          </ac:spMkLst>
        </pc:spChg>
        <pc:spChg chg="add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23" creationId="{C868C70C-E5C4-CD47-888C-FCB3373B6D38}"/>
          </ac:spMkLst>
        </pc:spChg>
        <pc:spChg chg="add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25" creationId="{D8C68F39-5E8A-844C-A8FD-394F253C1E5F}"/>
          </ac:spMkLst>
        </pc:spChg>
        <pc:spChg chg="add">
          <ac:chgData name="Dan Deac" userId="S::dan.deac@arobs.com::9825a207-c863-4cfa-b2e8-63cc145000ba" providerId="AD" clId="Web-{D8DE27FC-D9A8-45DF-B81E-327B9E347AFF}" dt="2023-08-02T12:00:35.331" v="301"/>
          <ac:spMkLst>
            <pc:docMk/>
            <pc:sldMk cId="1129408228" sldId="257"/>
            <ac:spMk id="27" creationId="{BC583CEB-AC2B-2640-94F6-5958E6BC5BAB}"/>
          </ac:spMkLst>
        </pc:spChg>
        <pc:picChg chg="add del">
          <ac:chgData name="Dan Deac" userId="S::dan.deac@arobs.com::9825a207-c863-4cfa-b2e8-63cc145000ba" providerId="AD" clId="Web-{D8DE27FC-D9A8-45DF-B81E-327B9E347AFF}" dt="2023-08-02T11:59:41.001" v="294"/>
          <ac:picMkLst>
            <pc:docMk/>
            <pc:sldMk cId="1129408228" sldId="257"/>
            <ac:picMk id="5" creationId="{6B8C0883-E834-AFBE-D2AC-925F53DAD8BE}"/>
          </ac:picMkLst>
        </pc:picChg>
        <pc:picChg chg="add mod">
          <ac:chgData name="Dan Deac" userId="S::dan.deac@arobs.com::9825a207-c863-4cfa-b2e8-63cc145000ba" providerId="AD" clId="Web-{D8DE27FC-D9A8-45DF-B81E-327B9E347AFF}" dt="2023-08-02T12:00:35.331" v="301"/>
          <ac:picMkLst>
            <pc:docMk/>
            <pc:sldMk cId="1129408228" sldId="257"/>
            <ac:picMk id="16" creationId="{FF503F4C-0269-9D0F-8509-8D5DFBBBC7CB}"/>
          </ac:picMkLst>
        </pc:picChg>
      </pc:sldChg>
      <pc:sldMasterChg chg="add del addSldLayout delSldLayout">
        <pc:chgData name="Dan Deac" userId="S::dan.deac@arobs.com::9825a207-c863-4cfa-b2e8-63cc145000ba" providerId="AD" clId="Web-{D8DE27FC-D9A8-45DF-B81E-327B9E347AFF}" dt="2023-08-02T11:43:50.097" v="67"/>
        <pc:sldMasterMkLst>
          <pc:docMk/>
          <pc:sldMasterMk cId="2460954070" sldId="2147483660"/>
        </pc:sldMasterMkLst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an Deac" userId="S::dan.deac@arobs.com::9825a207-c863-4cfa-b2e8-63cc145000ba" providerId="AD" clId="Web-{D8DE27FC-D9A8-45DF-B81E-327B9E347AFF}" dt="2023-08-02T11:43:50.034" v="66"/>
        <pc:sldMasterMkLst>
          <pc:docMk/>
          <pc:sldMasterMk cId="2458346227" sldId="2147483711"/>
        </pc:sldMasterMkLst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2130433484" sldId="2147483700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3138405108" sldId="2147483701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1776295977" sldId="2147483702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691913810" sldId="2147483703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1591501819" sldId="2147483704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2307374453" sldId="2147483705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2679733659" sldId="2147483706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1395164387" sldId="2147483707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1893180963" sldId="2147483708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1010826503" sldId="2147483709"/>
          </pc:sldLayoutMkLst>
        </pc:sldLayoutChg>
        <pc:sldLayoutChg chg="add del">
          <pc:chgData name="Dan Deac" userId="S::dan.deac@arobs.com::9825a207-c863-4cfa-b2e8-63cc145000ba" providerId="AD" clId="Web-{D8DE27FC-D9A8-45DF-B81E-327B9E347AFF}" dt="2023-08-02T11:43:50.034" v="66"/>
          <pc:sldLayoutMkLst>
            <pc:docMk/>
            <pc:sldMasterMk cId="2458346227" sldId="2147483711"/>
            <pc:sldLayoutMk cId="831134102" sldId="2147483710"/>
          </pc:sldLayoutMkLst>
        </pc:sldLayoutChg>
      </pc:sldMasterChg>
      <pc:sldMasterChg chg="add addSldLayout">
        <pc:chgData name="Dan Deac" userId="S::dan.deac@arobs.com::9825a207-c863-4cfa-b2e8-63cc145000ba" providerId="AD" clId="Web-{D8DE27FC-D9A8-45DF-B81E-327B9E347AFF}" dt="2023-08-02T11:43:50.097" v="67"/>
        <pc:sldMasterMkLst>
          <pc:docMk/>
          <pc:sldMasterMk cId="2218514904" sldId="2147483750"/>
        </pc:sldMasterMkLst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3648614166" sldId="2147483739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297593303" sldId="2147483740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487312979" sldId="2147483741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3683217259" sldId="2147483742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1163617748" sldId="2147483743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4262552661" sldId="2147483744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810972129" sldId="2147483745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1071023558" sldId="2147483746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648383761" sldId="2147483747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3803758453" sldId="2147483748"/>
          </pc:sldLayoutMkLst>
        </pc:sldLayoutChg>
        <pc:sldLayoutChg chg="add">
          <pc:chgData name="Dan Deac" userId="S::dan.deac@arobs.com::9825a207-c863-4cfa-b2e8-63cc145000ba" providerId="AD" clId="Web-{D8DE27FC-D9A8-45DF-B81E-327B9E347AFF}" dt="2023-08-02T11:43:50.097" v="67"/>
          <pc:sldLayoutMkLst>
            <pc:docMk/>
            <pc:sldMasterMk cId="2218514904" sldId="2147483750"/>
            <pc:sldLayoutMk cId="3884011839" sldId="2147483749"/>
          </pc:sldLayoutMkLst>
        </pc:sldLayoutChg>
      </pc:sldMasterChg>
    </pc:docChg>
  </pc:docChgLst>
  <pc:docChgLst>
    <pc:chgData name="Dan Deac" userId="S::dan.deac@arobs.com::9825a207-c863-4cfa-b2e8-63cc145000ba" providerId="AD" clId="Web-{7F6D0AB6-86D1-8AC7-0565-B2CB443C9057}"/>
    <pc:docChg chg="modSld">
      <pc:chgData name="Dan Deac" userId="S::dan.deac@arobs.com::9825a207-c863-4cfa-b2e8-63cc145000ba" providerId="AD" clId="Web-{7F6D0AB6-86D1-8AC7-0565-B2CB443C9057}" dt="2023-08-03T07:47:53.733" v="5" actId="14100"/>
      <pc:docMkLst>
        <pc:docMk/>
      </pc:docMkLst>
      <pc:sldChg chg="addSp delSp modSp">
        <pc:chgData name="Dan Deac" userId="S::dan.deac@arobs.com::9825a207-c863-4cfa-b2e8-63cc145000ba" providerId="AD" clId="Web-{7F6D0AB6-86D1-8AC7-0565-B2CB443C9057}" dt="2023-08-03T07:47:53.733" v="5" actId="14100"/>
        <pc:sldMkLst>
          <pc:docMk/>
          <pc:sldMk cId="4169103249" sldId="270"/>
        </pc:sldMkLst>
        <pc:picChg chg="add mod">
          <ac:chgData name="Dan Deac" userId="S::dan.deac@arobs.com::9825a207-c863-4cfa-b2e8-63cc145000ba" providerId="AD" clId="Web-{7F6D0AB6-86D1-8AC7-0565-B2CB443C9057}" dt="2023-08-03T07:47:53.733" v="5" actId="14100"/>
          <ac:picMkLst>
            <pc:docMk/>
            <pc:sldMk cId="4169103249" sldId="270"/>
            <ac:picMk id="3" creationId="{74246558-D62F-0777-351B-09AD11D74A59}"/>
          </ac:picMkLst>
        </pc:picChg>
        <pc:picChg chg="del">
          <ac:chgData name="Dan Deac" userId="S::dan.deac@arobs.com::9825a207-c863-4cfa-b2e8-63cc145000ba" providerId="AD" clId="Web-{7F6D0AB6-86D1-8AC7-0565-B2CB443C9057}" dt="2023-08-03T07:47:35.841" v="0"/>
          <ac:picMkLst>
            <pc:docMk/>
            <pc:sldMk cId="4169103249" sldId="270"/>
            <ac:picMk id="20" creationId="{A942104A-74D5-0A1A-0933-8899585594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4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ea typeface="+mj-lt"/>
                <a:cs typeface="+mj-lt"/>
              </a:rPr>
              <a:t>AUTOMOTIVE  </a:t>
            </a:r>
            <a:br>
              <a:rPr lang="en-US" sz="3400" dirty="0">
                <a:cs typeface="Calibri Light"/>
              </a:rPr>
            </a:br>
            <a:r>
              <a:rPr lang="en-US" sz="3400" dirty="0">
                <a:cs typeface="Calibri Light"/>
              </a:rPr>
              <a:t>INTERNSHIP </a:t>
            </a:r>
            <a:r>
              <a:rPr lang="en-US" sz="3400" dirty="0">
                <a:solidFill>
                  <a:srgbClr val="00B0F0"/>
                </a:solidFill>
                <a:cs typeface="Calibri Light"/>
              </a:rPr>
              <a:t>AROBS</a:t>
            </a:r>
            <a:endParaRPr lang="en-US" sz="340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cs typeface="Calibri"/>
              </a:rPr>
              <a:t>Project by Deac Dan Cristian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cs typeface="Calibri"/>
              </a:rPr>
              <a:t>Coordinators: </a:t>
            </a:r>
            <a:r>
              <a:rPr lang="en-US" sz="1500" b="1" dirty="0">
                <a:cs typeface="Calibri"/>
              </a:rPr>
              <a:t>Bogdan</a:t>
            </a:r>
            <a:r>
              <a:rPr lang="en-US" sz="1500" dirty="0">
                <a:cs typeface="Calibri"/>
              </a:rPr>
              <a:t>, Ahmad, Laurentiu, Tudor, Mihai and Alin.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6434000A-7898-5E7A-BDD6-F0BFFE3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0" r="19522" b="-2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A340B-1F6C-F52F-FCC1-3BF2B24988C6}"/>
              </a:ext>
            </a:extLst>
          </p:cNvPr>
          <p:cNvSpPr txBox="1"/>
          <p:nvPr/>
        </p:nvSpPr>
        <p:spPr>
          <a:xfrm>
            <a:off x="634618" y="505902"/>
            <a:ext cx="7795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pic>
        <p:nvPicPr>
          <p:cNvPr id="13" name="Picture 13" descr="A diagram of a climate control system&#10;&#10;Description automatically generated">
            <a:extLst>
              <a:ext uri="{FF2B5EF4-FFF2-40B4-BE49-F238E27FC236}">
                <a16:creationId xmlns:a16="http://schemas.microsoft.com/office/drawing/2014/main" id="{CE3DD257-7886-3701-031E-D2BF3B90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44" y="1278072"/>
            <a:ext cx="10704751" cy="5626540"/>
          </a:xfrm>
        </p:spPr>
      </p:pic>
    </p:spTree>
    <p:extLst>
      <p:ext uri="{BB962C8B-B14F-4D97-AF65-F5344CB8AC3E}">
        <p14:creationId xmlns:p14="http://schemas.microsoft.com/office/powerpoint/2010/main" val="11149350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08F3-65E4-9692-8004-28A67180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55" y="619166"/>
            <a:ext cx="4815913" cy="9789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Detailed</a:t>
            </a:r>
            <a:br>
              <a:rPr lang="en-US" sz="3600" dirty="0"/>
            </a:br>
            <a:r>
              <a:rPr lang="en-US" sz="3600" dirty="0"/>
              <a:t> Design</a:t>
            </a:r>
          </a:p>
        </p:txBody>
      </p:sp>
      <p:pic>
        <p:nvPicPr>
          <p:cNvPr id="7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95359C-F74C-201B-3F43-E1774156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255" y="1017"/>
            <a:ext cx="3371301" cy="4829451"/>
          </a:xfrm>
        </p:spPr>
      </p:pic>
      <p:pic>
        <p:nvPicPr>
          <p:cNvPr id="9" name="Picture 9" descr="A diagram of a data flow&#10;&#10;Description automatically generated">
            <a:extLst>
              <a:ext uri="{FF2B5EF4-FFF2-40B4-BE49-F238E27FC236}">
                <a16:creationId xmlns:a16="http://schemas.microsoft.com/office/drawing/2014/main" id="{98AF12DC-1A43-0CA0-59AA-3351D922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151" y="-32453"/>
            <a:ext cx="2969645" cy="6908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D784-688E-1E0A-BA97-409380F5AA9E}"/>
              </a:ext>
            </a:extLst>
          </p:cNvPr>
          <p:cNvSpPr txBox="1"/>
          <p:nvPr/>
        </p:nvSpPr>
        <p:spPr>
          <a:xfrm>
            <a:off x="1414161" y="2445607"/>
            <a:ext cx="340497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Describes how the function </a:t>
            </a:r>
            <a:r>
              <a:rPr lang="en-US"/>
              <a:t>works.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This will also be updated as the function is implemented and changes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24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C591CA57-BCCA-5379-F82F-CCEC194EF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486" y="1016"/>
            <a:ext cx="2369555" cy="6854207"/>
          </a:xfrm>
        </p:spPr>
      </p:pic>
      <p:pic>
        <p:nvPicPr>
          <p:cNvPr id="22" name="Picture 2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A8D79F2-C1B4-1752-249C-53D9C3C0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27" y="2822"/>
            <a:ext cx="2375947" cy="6887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4AD85-B963-D9DD-C327-EFD2B214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906" y="652917"/>
            <a:ext cx="1088103" cy="1550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C</a:t>
            </a:r>
            <a:br>
              <a:rPr lang="en-US" sz="2800" dirty="0"/>
            </a:b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D</a:t>
            </a:r>
            <a:br>
              <a:rPr lang="en-US" sz="2800" dirty="0"/>
            </a:br>
            <a:r>
              <a:rPr lang="en-US" sz="2800" dirty="0"/>
              <a:t>E</a:t>
            </a:r>
          </a:p>
        </p:txBody>
      </p:sp>
      <p:pic>
        <p:nvPicPr>
          <p:cNvPr id="3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246558-D62F-0777-351B-09AD11D74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5"/>
            <a:ext cx="6590828" cy="68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32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2D1-5F08-A1AB-B0B5-48897C25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08" y="654443"/>
            <a:ext cx="9486690" cy="1550419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695406-B890-B5BE-22C7-42193234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06" y="2061671"/>
            <a:ext cx="6800335" cy="2260981"/>
          </a:xfrm>
          <a:prstGeom prst="rect">
            <a:avLst/>
          </a:prstGeom>
        </p:spPr>
      </p:pic>
      <p:pic>
        <p:nvPicPr>
          <p:cNvPr id="6" name="Picture 6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730EF07-FCCB-8E96-D62F-1B3D000C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212" y="2065087"/>
            <a:ext cx="4939956" cy="2267881"/>
          </a:xfrm>
          <a:prstGeom prst="rect">
            <a:avLst/>
          </a:prstGeom>
        </p:spPr>
      </p:pic>
      <p:pic>
        <p:nvPicPr>
          <p:cNvPr id="8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F3AC6F39-A37C-6D87-D4FB-5D590FEBA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0974" y="4589571"/>
            <a:ext cx="11214442" cy="2083813"/>
          </a:xfrm>
        </p:spPr>
      </p:pic>
    </p:spTree>
    <p:extLst>
      <p:ext uri="{BB962C8B-B14F-4D97-AF65-F5344CB8AC3E}">
        <p14:creationId xmlns:p14="http://schemas.microsoft.com/office/powerpoint/2010/main" val="21076696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E85B-6B82-F329-F641-D1FFD9BE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91" y="654443"/>
            <a:ext cx="9486690" cy="15504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Test </a:t>
            </a:r>
            <a:br>
              <a:rPr lang="en-US" sz="4000" dirty="0"/>
            </a:br>
            <a:r>
              <a:rPr lang="en-US" sz="4000" dirty="0"/>
              <a:t>Specification</a:t>
            </a:r>
            <a:br>
              <a:rPr lang="en-US" sz="4000" dirty="0"/>
            </a:br>
            <a:r>
              <a:rPr lang="en-US" sz="4000" dirty="0"/>
              <a:t>Document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23344-4A18-F019-E8CE-DB9E8729B5BA}"/>
              </a:ext>
            </a:extLst>
          </p:cNvPr>
          <p:cNvSpPr txBox="1"/>
          <p:nvPr/>
        </p:nvSpPr>
        <p:spPr>
          <a:xfrm>
            <a:off x="1331784" y="3358634"/>
            <a:ext cx="45925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Test design specification identifier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Feature to be tested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Test Plan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Pass/Fail criteria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1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47B55D-20BE-D708-4F6F-18A050C8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0" y="27961"/>
            <a:ext cx="6168767" cy="6856996"/>
          </a:xfrm>
          <a:prstGeom prst="rect">
            <a:avLst/>
          </a:prstGeom>
        </p:spPr>
      </p:pic>
      <p:pic>
        <p:nvPicPr>
          <p:cNvPr id="12" name="Picture 12" descr="A text on a white background&#10;&#10;Description automatically generated">
            <a:extLst>
              <a:ext uri="{FF2B5EF4-FFF2-40B4-BE49-F238E27FC236}">
                <a16:creationId xmlns:a16="http://schemas.microsoft.com/office/drawing/2014/main" id="{A21D1EE0-3EB2-7295-71C2-5CAFE17C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81" y="5406335"/>
            <a:ext cx="4878172" cy="14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79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9F6-DD28-788F-8472-C2F3CE08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B50F98-6ED8-9896-D2BE-6F9B1F23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973" y="2160016"/>
            <a:ext cx="9126164" cy="3926152"/>
          </a:xfrm>
        </p:spPr>
      </p:pic>
    </p:spTree>
    <p:extLst>
      <p:ext uri="{BB962C8B-B14F-4D97-AF65-F5344CB8AC3E}">
        <p14:creationId xmlns:p14="http://schemas.microsoft.com/office/powerpoint/2010/main" val="7607657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5B90-7A40-4A9A-C87B-CC7A48F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Technology Stack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EA58-8C82-4CD7-1F5D-236F127B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GitHub and Git Extensions – Source Control / Version Control</a:t>
            </a:r>
          </a:p>
          <a:p>
            <a:r>
              <a:rPr lang="en-US" dirty="0" err="1"/>
              <a:t>YouTrack</a:t>
            </a:r>
            <a:r>
              <a:rPr lang="en-US" dirty="0"/>
              <a:t> – Agile</a:t>
            </a:r>
          </a:p>
          <a:p>
            <a:r>
              <a:rPr lang="en-US" dirty="0"/>
              <a:t>VS code – IDE</a:t>
            </a:r>
          </a:p>
          <a:p>
            <a:r>
              <a:rPr lang="en-US" dirty="0"/>
              <a:t>Draw.io - Detailed Design</a:t>
            </a:r>
          </a:p>
        </p:txBody>
      </p:sp>
    </p:spTree>
    <p:extLst>
      <p:ext uri="{BB962C8B-B14F-4D97-AF65-F5344CB8AC3E}">
        <p14:creationId xmlns:p14="http://schemas.microsoft.com/office/powerpoint/2010/main" val="40723874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CB8-B15F-9AF2-1F9A-C91C4E40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76" y="164702"/>
            <a:ext cx="9486690" cy="1550419"/>
          </a:xfrm>
        </p:spPr>
        <p:txBody>
          <a:bodyPr/>
          <a:lstStyle/>
          <a:p>
            <a:r>
              <a:rPr lang="en-US" dirty="0"/>
              <a:t>Draw.io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2F2EEA-000A-DAFF-95D6-0C56B94A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91" y="1010966"/>
            <a:ext cx="11086983" cy="5844066"/>
          </a:xfrm>
        </p:spPr>
      </p:pic>
    </p:spTree>
    <p:extLst>
      <p:ext uri="{BB962C8B-B14F-4D97-AF65-F5344CB8AC3E}">
        <p14:creationId xmlns:p14="http://schemas.microsoft.com/office/powerpoint/2010/main" val="27351068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6672-3B31-CB39-6880-8AF4895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74" y="164702"/>
            <a:ext cx="9486690" cy="1550419"/>
          </a:xfrm>
        </p:spPr>
        <p:txBody>
          <a:bodyPr/>
          <a:lstStyle/>
          <a:p>
            <a:r>
              <a:rPr lang="en-US" dirty="0"/>
              <a:t>Git Extensions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1695B9-18CC-8568-8B70-FD72ABB4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15" y="942387"/>
            <a:ext cx="10573616" cy="6353554"/>
          </a:xfrm>
        </p:spPr>
      </p:pic>
    </p:spTree>
    <p:extLst>
      <p:ext uri="{BB962C8B-B14F-4D97-AF65-F5344CB8AC3E}">
        <p14:creationId xmlns:p14="http://schemas.microsoft.com/office/powerpoint/2010/main" val="329382163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F20-FC34-7633-3AF1-591512DD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9" y="70434"/>
            <a:ext cx="9486690" cy="1550419"/>
          </a:xfrm>
        </p:spPr>
        <p:txBody>
          <a:bodyPr>
            <a:normAutofit/>
          </a:bodyPr>
          <a:lstStyle/>
          <a:p>
            <a:r>
              <a:rPr lang="en-US" sz="2800" dirty="0"/>
              <a:t>VS code</a:t>
            </a:r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B6D686-25A3-5DEF-5F3B-D714D1EE6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14" y="549604"/>
            <a:ext cx="11571939" cy="6274996"/>
          </a:xfrm>
        </p:spPr>
      </p:pic>
    </p:spTree>
    <p:extLst>
      <p:ext uri="{BB962C8B-B14F-4D97-AF65-F5344CB8AC3E}">
        <p14:creationId xmlns:p14="http://schemas.microsoft.com/office/powerpoint/2010/main" val="5500579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768C2-D6E9-9F12-6B15-D11404C8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16" name="Picture 4" descr="Blue circuit board">
            <a:extLst>
              <a:ext uri="{FF2B5EF4-FFF2-40B4-BE49-F238E27FC236}">
                <a16:creationId xmlns:a16="http://schemas.microsoft.com/office/drawing/2014/main" id="{FF503F4C-0269-9D0F-8509-8D5DFBBBC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0" r="23380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E061-0283-A923-E80B-C2020BFB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Weeks 1-2</a:t>
            </a:r>
            <a:r>
              <a:rPr lang="en-US" dirty="0"/>
              <a:t>: Introduction to embedded systems in automotive.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2</a:t>
            </a:r>
            <a:r>
              <a:rPr lang="en-US" dirty="0"/>
              <a:t>: Presentations from embedded team about what it means to be an embedded software developer.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 3</a:t>
            </a:r>
            <a:r>
              <a:rPr lang="en-US" dirty="0"/>
              <a:t>: Tool acquisition and climate control module design (Git Extensions, 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YouTrack</a:t>
            </a:r>
            <a:r>
              <a:rPr lang="en-US" dirty="0"/>
              <a:t>, Draw.io).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3-&gt;6</a:t>
            </a:r>
            <a:r>
              <a:rPr lang="en-US" dirty="0"/>
              <a:t>: Implementation of the climate control module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2940822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03FAD2-5D9A-55FE-6CBA-19788BC73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5" r="1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52ED2-FE6A-8704-5E95-EE3C54AD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371933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-</a:t>
            </a:r>
            <a:br>
              <a:rPr lang="en-US" dirty="0"/>
            </a:br>
            <a:r>
              <a:rPr lang="en-US" dirty="0" err="1"/>
              <a:t>YouTrack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87F2-C8E8-D813-BDD3-38B9E5A9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Agile : project management framework</a:t>
            </a:r>
          </a:p>
          <a:p>
            <a:pPr lvl="1"/>
            <a:r>
              <a:rPr lang="en-US" dirty="0"/>
              <a:t>-&gt; sprints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50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2BF32-2963-AEA1-372C-D8DCAF99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50" y="1913045"/>
            <a:ext cx="9677833" cy="1134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97924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6ED80-2DDB-9BB2-6F5A-16CCB723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dirty="0"/>
              <a:t>Concepts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82EC4-4E48-0E8E-5326-0229EAC6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Automotive in general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Functional Safety – ISO 26262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V-Cycle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ASIL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AUTOSAR</a:t>
            </a:r>
          </a:p>
          <a:p>
            <a:pPr>
              <a:lnSpc>
                <a:spcPct val="100000"/>
              </a:lnSpc>
            </a:pPr>
            <a:r>
              <a:rPr lang="en-US" sz="1700" dirty="0" err="1"/>
              <a:t>Makefile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dirty="0"/>
              <a:t>MISRA C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Microcontrollers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Communication Protocols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Embedded Software Development</a:t>
            </a:r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B3F925EF-E214-8DDF-9225-6DAA0F5F8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56" b="-3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69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table with different colored squares&#10;&#10;Description automatically generated">
            <a:extLst>
              <a:ext uri="{FF2B5EF4-FFF2-40B4-BE49-F238E27FC236}">
                <a16:creationId xmlns:a16="http://schemas.microsoft.com/office/drawing/2014/main" id="{F267584F-1B56-EEBA-CF27-A6683E5E7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1" r="-1" b="378"/>
          <a:stretch/>
        </p:blipFill>
        <p:spPr>
          <a:xfrm>
            <a:off x="30507" y="48064"/>
            <a:ext cx="12188952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D351F-5118-2552-40CE-48DC80F2562D}"/>
              </a:ext>
            </a:extLst>
          </p:cNvPr>
          <p:cNvSpPr txBox="1"/>
          <p:nvPr/>
        </p:nvSpPr>
        <p:spPr>
          <a:xfrm>
            <a:off x="407260" y="855692"/>
            <a:ext cx="6400798" cy="5093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ISO 26262</a:t>
            </a:r>
            <a:r>
              <a:rPr lang="en-US" sz="1700" dirty="0"/>
              <a:t> standard defines functional safety as the “absence of unreasonable risk due to hazards caused by malfunctioning behavior of electrical/electronic systems”.</a:t>
            </a:r>
          </a:p>
          <a:p>
            <a:pPr marL="742950" lvl="1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Reason for standard : </a:t>
            </a:r>
          </a:p>
          <a:p>
            <a:pPr marL="1200150" lvl="2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Establish various safety requirements -&gt; mitigate risks to acceptable levels.</a:t>
            </a:r>
          </a:p>
          <a:p>
            <a:pPr marL="1200150" lvl="2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Smoothly manage and track safety requirements.</a:t>
            </a:r>
          </a:p>
          <a:p>
            <a:pPr marL="1200150" lvl="2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Ensure standard safety procedures in delivered products.</a:t>
            </a:r>
          </a:p>
          <a:p>
            <a:pPr marL="285750" indent="-2286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ASIL </a:t>
            </a:r>
            <a:r>
              <a:rPr lang="en-US" sz="1700" dirty="0"/>
              <a:t>(Automotive safety integrity level)  : "risk classification scheme for defining the safety requirements"</a:t>
            </a:r>
            <a:endParaRPr lang="en-US" dirty="0"/>
          </a:p>
          <a:p>
            <a:pPr marL="742950" lvl="1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Risk parameters: </a:t>
            </a:r>
          </a:p>
          <a:p>
            <a:pPr marL="1200150" lvl="2" indent="-228600"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C00000"/>
                </a:solidFill>
              </a:rPr>
              <a:t>Severity</a:t>
            </a:r>
            <a:r>
              <a:rPr lang="en-US" sz="1700" dirty="0"/>
              <a:t>, </a:t>
            </a:r>
            <a:r>
              <a:rPr lang="en-US" sz="1700" dirty="0">
                <a:solidFill>
                  <a:srgbClr val="FFFF00"/>
                </a:solidFill>
              </a:rPr>
              <a:t>Exposure </a:t>
            </a:r>
            <a:r>
              <a:rPr lang="en-US" sz="1700" dirty="0"/>
              <a:t>and </a:t>
            </a:r>
            <a:r>
              <a:rPr lang="en-US" sz="1700" dirty="0">
                <a:solidFill>
                  <a:srgbClr val="00B050"/>
                </a:solidFill>
              </a:rPr>
              <a:t>Controllability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1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A4C9684-EBC9-E4E2-E7E5-9F510C41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28" r="21158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30">
            <a:extLst>
              <a:ext uri="{FF2B5EF4-FFF2-40B4-BE49-F238E27FC236}">
                <a16:creationId xmlns:a16="http://schemas.microsoft.com/office/drawing/2014/main" id="{B3412ACF-3EB1-7245-898E-CD37A49F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BC4FCD04-BE66-EB44-A968-00B76DFC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CAF6A-D13F-0017-9BF1-905EF7051276}"/>
              </a:ext>
            </a:extLst>
          </p:cNvPr>
          <p:cNvSpPr txBox="1"/>
          <p:nvPr/>
        </p:nvSpPr>
        <p:spPr>
          <a:xfrm>
            <a:off x="1237391" y="2461053"/>
            <a:ext cx="22568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V-Cycle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C72AC-FD35-1B82-0410-BC72BBB57290}"/>
              </a:ext>
            </a:extLst>
          </p:cNvPr>
          <p:cNvSpPr txBox="1"/>
          <p:nvPr/>
        </p:nvSpPr>
        <p:spPr>
          <a:xfrm>
            <a:off x="4029676" y="973095"/>
            <a:ext cx="1846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7510A-E7BF-30DB-35F7-AE850BB3B10B}"/>
              </a:ext>
            </a:extLst>
          </p:cNvPr>
          <p:cNvSpPr txBox="1"/>
          <p:nvPr/>
        </p:nvSpPr>
        <p:spPr>
          <a:xfrm>
            <a:off x="9857947" y="973095"/>
            <a:ext cx="988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43217-0B8B-86A9-B583-A354495CA2E0}"/>
              </a:ext>
            </a:extLst>
          </p:cNvPr>
          <p:cNvSpPr txBox="1"/>
          <p:nvPr/>
        </p:nvSpPr>
        <p:spPr>
          <a:xfrm>
            <a:off x="562919" y="3176714"/>
            <a:ext cx="4959865" cy="1918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Arial"/>
                <a:cs typeface="Arial"/>
              </a:rPr>
              <a:t>SWE1: Software Requirements Analysis</a:t>
            </a:r>
            <a:endParaRPr lang="en-US" sz="1100"/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Segoe UI"/>
                <a:cs typeface="Segoe UI"/>
              </a:rPr>
              <a:t>SWE2: Software Architectural Design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  <a:latin typeface="Segoe UI"/>
                <a:cs typeface="Segoe UI"/>
              </a:rPr>
              <a:t> SWE3: Software Detailed Design and Unit Construction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Segoe UI"/>
                <a:cs typeface="Segoe UI"/>
              </a:rPr>
              <a:t>SWE4: Unit Verification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Segoe UI"/>
                <a:cs typeface="Segoe UI"/>
              </a:rPr>
              <a:t>SWE5: Integration and Integration Test</a:t>
            </a:r>
          </a:p>
          <a:p>
            <a:pPr marL="1085850" lvl="2" indent="-171450">
              <a:spcBef>
                <a:spcPts val="1000"/>
              </a:spcBef>
              <a:buFont typeface="Arial"/>
              <a:buChar char="•"/>
            </a:pPr>
            <a:r>
              <a:rPr lang="en-US" sz="1100">
                <a:solidFill>
                  <a:srgbClr val="000000"/>
                </a:solidFill>
                <a:latin typeface="Segoe UI"/>
                <a:cs typeface="Segoe UI"/>
              </a:rPr>
              <a:t>SWE6: Qualification Test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89561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933C8-2AFD-D60C-6334-51E487B7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AUTOSAR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94B98-0367-D270-86EB-22912ED0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Scalability </a:t>
            </a:r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Transferability </a:t>
            </a:r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Availability </a:t>
            </a:r>
            <a:endParaRPr lang="en-US"/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Safety requirements</a:t>
            </a:r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Sustainable use of natural resources</a:t>
            </a:r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cs typeface="Calibri"/>
              </a:rPr>
              <a:t>maintainability</a:t>
            </a:r>
          </a:p>
          <a:p>
            <a:endParaRPr lang="en-US" dirty="0"/>
          </a:p>
        </p:txBody>
      </p:sp>
      <p:pic>
        <p:nvPicPr>
          <p:cNvPr id="4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DC6921F-60C0-2310-DB04-5DA6E762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556305"/>
            <a:ext cx="5199575" cy="35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72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151-F4E8-70A9-D6BA-3EC153D5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7E6-04BB-D9F3-65CB-70042DFA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99913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what it meaning to be an embedded software developer in automotive. </a:t>
            </a:r>
          </a:p>
          <a:p>
            <a:r>
              <a:rPr lang="en-US" dirty="0"/>
              <a:t>Simulation of real tasks that are assigned to embedded developers in automotive projects.</a:t>
            </a:r>
          </a:p>
          <a:p>
            <a:r>
              <a:rPr lang="en-US" dirty="0"/>
              <a:t>Learn development on large projects, respecting V-cycle and Agile workflow.</a:t>
            </a:r>
          </a:p>
          <a:p>
            <a:r>
              <a:rPr lang="en-US" dirty="0"/>
              <a:t>Learn to write industry quality code, with an accent on writing descriptive comments.</a:t>
            </a:r>
          </a:p>
        </p:txBody>
      </p:sp>
    </p:spTree>
    <p:extLst>
      <p:ext uri="{BB962C8B-B14F-4D97-AF65-F5344CB8AC3E}">
        <p14:creationId xmlns:p14="http://schemas.microsoft.com/office/powerpoint/2010/main" val="4019063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E924-F222-2EDA-4120-B97606A3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2CD5-421B-D089-86A9-2965B645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25965"/>
            <a:ext cx="9486690" cy="3926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Understanding what it means to work on a real automotive project.</a:t>
            </a:r>
          </a:p>
          <a:p>
            <a:r>
              <a:rPr lang="en-US" dirty="0"/>
              <a:t>Understanding and respecting the V-Cycle in software development.</a:t>
            </a:r>
          </a:p>
          <a:p>
            <a:r>
              <a:rPr lang="en-US" dirty="0"/>
              <a:t>Source control using git with git Extensions.</a:t>
            </a:r>
          </a:p>
          <a:p>
            <a:r>
              <a:rPr lang="en-US" dirty="0"/>
              <a:t>Understanding the importance of a well written documentation and code comments. </a:t>
            </a:r>
          </a:p>
          <a:p>
            <a:r>
              <a:rPr lang="en-US" dirty="0"/>
              <a:t>The importance of writing requirements and tests.</a:t>
            </a:r>
          </a:p>
          <a:p>
            <a:r>
              <a:rPr lang="en-US" dirty="0"/>
              <a:t>Understanding the importance and how to write a </a:t>
            </a:r>
            <a:r>
              <a:rPr lang="en-US" dirty="0" err="1"/>
              <a:t>Makefile</a:t>
            </a:r>
            <a:r>
              <a:rPr lang="en-US" dirty="0"/>
              <a:t> for large projects.</a:t>
            </a:r>
          </a:p>
          <a:p>
            <a:r>
              <a:rPr lang="en-US" dirty="0"/>
              <a:t>Understanding how to draw detailed design diagrams.</a:t>
            </a:r>
          </a:p>
        </p:txBody>
      </p:sp>
    </p:spTree>
    <p:extLst>
      <p:ext uri="{BB962C8B-B14F-4D97-AF65-F5344CB8AC3E}">
        <p14:creationId xmlns:p14="http://schemas.microsoft.com/office/powerpoint/2010/main" val="3894593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DF19F-CC17-7943-BBBC-6AEBE702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Software Requirements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9C8CDC6-B69B-6402-385D-4A8F4B5C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Requirements were written at the beginning but updated throughout the project development, when other features appear.</a:t>
            </a:r>
          </a:p>
        </p:txBody>
      </p:sp>
      <p:pic>
        <p:nvPicPr>
          <p:cNvPr id="4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5622629F-1332-E5F4-13FD-C8002199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05" y="614149"/>
            <a:ext cx="4582815" cy="5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13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2"/>
      </a:lt2>
      <a:accent1>
        <a:srgbClr val="D53B7E"/>
      </a:accent1>
      <a:accent2>
        <a:srgbClr val="C329AD"/>
      </a:accent2>
      <a:accent3>
        <a:srgbClr val="AC3BD5"/>
      </a:accent3>
      <a:accent4>
        <a:srgbClr val="5C2DC5"/>
      </a:accent4>
      <a:accent5>
        <a:srgbClr val="3B4AD5"/>
      </a:accent5>
      <a:accent6>
        <a:srgbClr val="2979C3"/>
      </a:accent6>
      <a:hlink>
        <a:srgbClr val="47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InterweaveVTI</vt:lpstr>
      <vt:lpstr>AUTOMOTIVE   INTERNSHIP AROBS</vt:lpstr>
      <vt:lpstr>Structure</vt:lpstr>
      <vt:lpstr>Concepts learned</vt:lpstr>
      <vt:lpstr>PowerPoint Presentation</vt:lpstr>
      <vt:lpstr>PowerPoint Presentation</vt:lpstr>
      <vt:lpstr>AUTOSAR</vt:lpstr>
      <vt:lpstr>Purpose</vt:lpstr>
      <vt:lpstr>Outcome</vt:lpstr>
      <vt:lpstr>Software Requirements</vt:lpstr>
      <vt:lpstr>PowerPoint Presentation</vt:lpstr>
      <vt:lpstr>Detailed  Design</vt:lpstr>
      <vt:lpstr>C O D E</vt:lpstr>
      <vt:lpstr>Testing</vt:lpstr>
      <vt:lpstr>Test  Specification Document</vt:lpstr>
      <vt:lpstr>Review</vt:lpstr>
      <vt:lpstr>Technology Stack </vt:lpstr>
      <vt:lpstr>Draw.io</vt:lpstr>
      <vt:lpstr>Git Extensions</vt:lpstr>
      <vt:lpstr>VS code</vt:lpstr>
      <vt:lpstr>Agile - YouTrack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682</cp:revision>
  <dcterms:created xsi:type="dcterms:W3CDTF">2023-08-02T11:35:11Z</dcterms:created>
  <dcterms:modified xsi:type="dcterms:W3CDTF">2023-08-03T08:10:29Z</dcterms:modified>
</cp:coreProperties>
</file>