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60" r:id="rId6"/>
    <p:sldId id="259" r:id="rId7"/>
    <p:sldId id="263" r:id="rId8"/>
    <p:sldId id="268" r:id="rId9"/>
    <p:sldId id="264" r:id="rId10"/>
    <p:sldId id="266" r:id="rId11"/>
    <p:sldId id="267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84B39-8C9A-4D37-AFC3-D88893FDE799}" v="377" dt="2023-06-29T07:06:36.694"/>
    <p1510:client id="{6C74C478-4A18-8E94-486C-43A3C73C8403}" v="510" dt="2023-06-30T08:43:26.919"/>
    <p1510:client id="{7A0D2E3B-B0E2-F7A7-EC60-A6BBC027AEA9}" v="42" dt="2023-06-29T10:01:58.611"/>
    <p1510:client id="{8AFD7F52-4060-536A-E359-A9CE3044E6DC}" v="105" dt="2023-06-30T08:08:02.340"/>
    <p1510:client id="{AE2D4A41-B876-8E15-E462-6B4D195ACD5F}" v="430" dt="2023-06-30T07:34:56.565"/>
    <p1510:client id="{E5BA6E0A-7B05-A07A-93E3-1592328D9D55}" v="136" dt="2023-06-29T14:48:40.684"/>
    <p1510:client id="{F0FD5422-D323-08C7-F282-9355FA40FC74}" v="202" dt="2023-06-30T09:14:34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eac" userId="S::dan.deac@arobs.com::9825a207-c863-4cfa-b2e8-63cc145000ba" providerId="AD" clId="Web-{5F184B39-8C9A-4D37-AFC3-D88893FDE799}"/>
    <pc:docChg chg="addSld modSld">
      <pc:chgData name="Dan Deac" userId="S::dan.deac@arobs.com::9825a207-c863-4cfa-b2e8-63cc145000ba" providerId="AD" clId="Web-{5F184B39-8C9A-4D37-AFC3-D88893FDE799}" dt="2023-06-29T07:06:59.601" v="372"/>
      <pc:docMkLst>
        <pc:docMk/>
      </pc:docMkLst>
      <pc:sldChg chg="addSp modSp mod setBg">
        <pc:chgData name="Dan Deac" userId="S::dan.deac@arobs.com::9825a207-c863-4cfa-b2e8-63cc145000ba" providerId="AD" clId="Web-{5F184B39-8C9A-4D37-AFC3-D88893FDE799}" dt="2023-06-29T06:48:13.888" v="24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5F184B39-8C9A-4D37-AFC3-D88893FDE799}" dt="2023-06-29T06:48:13.888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5F184B39-8C9A-4D37-AFC3-D88893FDE799}" dt="2023-06-29T06:48:13.888" v="2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n Deac" userId="S::dan.deac@arobs.com::9825a207-c863-4cfa-b2e8-63cc145000ba" providerId="AD" clId="Web-{5F184B39-8C9A-4D37-AFC3-D88893FDE799}" dt="2023-06-29T06:48:13.888" v="24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Dan Deac" userId="S::dan.deac@arobs.com::9825a207-c863-4cfa-b2e8-63cc145000ba" providerId="AD" clId="Web-{5F184B39-8C9A-4D37-AFC3-D88893FDE799}" dt="2023-06-29T06:48:13.888" v="24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Dan Deac" userId="S::dan.deac@arobs.com::9825a207-c863-4cfa-b2e8-63cc145000ba" providerId="AD" clId="Web-{5F184B39-8C9A-4D37-AFC3-D88893FDE799}" dt="2023-06-29T06:48:13.888" v="24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Dan Deac" userId="S::dan.deac@arobs.com::9825a207-c863-4cfa-b2e8-63cc145000ba" providerId="AD" clId="Web-{5F184B39-8C9A-4D37-AFC3-D88893FDE799}" dt="2023-06-29T06:48:13.888" v="24"/>
          <ac:spMkLst>
            <pc:docMk/>
            <pc:sldMk cId="109857222" sldId="256"/>
            <ac:spMk id="15" creationId="{08C9B587-E65E-4B52-B37C-ABEBB6E87928}"/>
          </ac:spMkLst>
        </pc:spChg>
        <pc:picChg chg="add">
          <ac:chgData name="Dan Deac" userId="S::dan.deac@arobs.com::9825a207-c863-4cfa-b2e8-63cc145000ba" providerId="AD" clId="Web-{5F184B39-8C9A-4D37-AFC3-D88893FDE799}" dt="2023-06-29T06:48:13.888" v="24"/>
          <ac:picMkLst>
            <pc:docMk/>
            <pc:sldMk cId="109857222" sldId="256"/>
            <ac:picMk id="5" creationId="{19156930-4BED-80A0-003D-792F9638C2F3}"/>
          </ac:picMkLst>
        </pc:picChg>
      </pc:sldChg>
      <pc:sldChg chg="addSp modSp new mod setBg setClrOvrMap">
        <pc:chgData name="Dan Deac" userId="S::dan.deac@arobs.com::9825a207-c863-4cfa-b2e8-63cc145000ba" providerId="AD" clId="Web-{5F184B39-8C9A-4D37-AFC3-D88893FDE799}" dt="2023-06-29T07:05:03.534" v="354" actId="20577"/>
        <pc:sldMkLst>
          <pc:docMk/>
          <pc:sldMk cId="846841933" sldId="257"/>
        </pc:sldMkLst>
        <pc:spChg chg="mod">
          <ac:chgData name="Dan Deac" userId="S::dan.deac@arobs.com::9825a207-c863-4cfa-b2e8-63cc145000ba" providerId="AD" clId="Web-{5F184B39-8C9A-4D37-AFC3-D88893FDE799}" dt="2023-06-29T07:04:39.393" v="347" actId="20577"/>
          <ac:spMkLst>
            <pc:docMk/>
            <pc:sldMk cId="846841933" sldId="257"/>
            <ac:spMk id="2" creationId="{00AADDFB-DAE6-033C-62F3-9FCE399C4B9C}"/>
          </ac:spMkLst>
        </pc:spChg>
        <pc:spChg chg="mod">
          <ac:chgData name="Dan Deac" userId="S::dan.deac@arobs.com::9825a207-c863-4cfa-b2e8-63cc145000ba" providerId="AD" clId="Web-{5F184B39-8C9A-4D37-AFC3-D88893FDE799}" dt="2023-06-29T07:05:03.534" v="354" actId="20577"/>
          <ac:spMkLst>
            <pc:docMk/>
            <pc:sldMk cId="846841933" sldId="257"/>
            <ac:spMk id="3" creationId="{E9DD2211-A6C2-3005-1BF4-4B4314B4A682}"/>
          </ac:spMkLst>
        </pc:spChg>
        <pc:spChg chg="add">
          <ac:chgData name="Dan Deac" userId="S::dan.deac@arobs.com::9825a207-c863-4cfa-b2e8-63cc145000ba" providerId="AD" clId="Web-{5F184B39-8C9A-4D37-AFC3-D88893FDE799}" dt="2023-06-29T06:54:59.387" v="135"/>
          <ac:spMkLst>
            <pc:docMk/>
            <pc:sldMk cId="846841933" sldId="257"/>
            <ac:spMk id="9" creationId="{9228552E-C8B1-4A80-8448-0787CE0FC704}"/>
          </ac:spMkLst>
        </pc:spChg>
        <pc:picChg chg="add">
          <ac:chgData name="Dan Deac" userId="S::dan.deac@arobs.com::9825a207-c863-4cfa-b2e8-63cc145000ba" providerId="AD" clId="Web-{5F184B39-8C9A-4D37-AFC3-D88893FDE799}" dt="2023-06-29T06:54:59.387" v="135"/>
          <ac:picMkLst>
            <pc:docMk/>
            <pc:sldMk cId="846841933" sldId="257"/>
            <ac:picMk id="5" creationId="{3E46BC6D-DD50-4F6F-72E7-9419B5793FA0}"/>
          </ac:picMkLst>
        </pc:picChg>
      </pc:sldChg>
      <pc:sldChg chg="addSp delSp modSp new mod setBg setClrOvrMap">
        <pc:chgData name="Dan Deac" userId="S::dan.deac@arobs.com::9825a207-c863-4cfa-b2e8-63cc145000ba" providerId="AD" clId="Web-{5F184B39-8C9A-4D37-AFC3-D88893FDE799}" dt="2023-06-29T07:06:16.724" v="362"/>
        <pc:sldMkLst>
          <pc:docMk/>
          <pc:sldMk cId="1226329241" sldId="258"/>
        </pc:sldMkLst>
        <pc:spChg chg="mod">
          <ac:chgData name="Dan Deac" userId="S::dan.deac@arobs.com::9825a207-c863-4cfa-b2e8-63cc145000ba" providerId="AD" clId="Web-{5F184B39-8C9A-4D37-AFC3-D88893FDE799}" dt="2023-06-29T07:05:52.364" v="361" actId="20577"/>
          <ac:spMkLst>
            <pc:docMk/>
            <pc:sldMk cId="1226329241" sldId="258"/>
            <ac:spMk id="2" creationId="{1ADEE11C-5D73-A576-5650-BA49B586B407}"/>
          </ac:spMkLst>
        </pc:spChg>
        <pc:spChg chg="del mod">
          <ac:chgData name="Dan Deac" userId="S::dan.deac@arobs.com::9825a207-c863-4cfa-b2e8-63cc145000ba" providerId="AD" clId="Web-{5F184B39-8C9A-4D37-AFC3-D88893FDE799}" dt="2023-06-29T07:05:31.504" v="357"/>
          <ac:spMkLst>
            <pc:docMk/>
            <pc:sldMk cId="1226329241" sldId="258"/>
            <ac:spMk id="3" creationId="{F8C268C6-0463-9EFD-0357-6E2EB7DC559F}"/>
          </ac:spMkLst>
        </pc:spChg>
        <pc:spChg chg="add del">
          <ac:chgData name="Dan Deac" userId="S::dan.deac@arobs.com::9825a207-c863-4cfa-b2e8-63cc145000ba" providerId="AD" clId="Web-{5F184B39-8C9A-4D37-AFC3-D88893FDE799}" dt="2023-06-29T07:06:16.724" v="362"/>
          <ac:spMkLst>
            <pc:docMk/>
            <pc:sldMk cId="1226329241" sldId="258"/>
            <ac:spMk id="10" creationId="{9228552E-C8B1-4A80-8448-0787CE0FC704}"/>
          </ac:spMkLst>
        </pc:spChg>
        <pc:spChg chg="add">
          <ac:chgData name="Dan Deac" userId="S::dan.deac@arobs.com::9825a207-c863-4cfa-b2e8-63cc145000ba" providerId="AD" clId="Web-{5F184B39-8C9A-4D37-AFC3-D88893FDE799}" dt="2023-06-29T07:06:16.724" v="362"/>
          <ac:spMkLst>
            <pc:docMk/>
            <pc:sldMk cId="1226329241" sldId="258"/>
            <ac:spMk id="15" creationId="{9228552E-C8B1-4A80-8448-0787CE0FC704}"/>
          </ac:spMkLst>
        </pc:spChg>
        <pc:graphicFrameChg chg="add mod modGraphic">
          <ac:chgData name="Dan Deac" userId="S::dan.deac@arobs.com::9825a207-c863-4cfa-b2e8-63cc145000ba" providerId="AD" clId="Web-{5F184B39-8C9A-4D37-AFC3-D88893FDE799}" dt="2023-06-29T07:06:16.724" v="362"/>
          <ac:graphicFrameMkLst>
            <pc:docMk/>
            <pc:sldMk cId="1226329241" sldId="258"/>
            <ac:graphicFrameMk id="5" creationId="{45D746BF-ACFB-E493-FC27-4DCAF386A6CA}"/>
          </ac:graphicFrameMkLst>
        </pc:graphicFrameChg>
        <pc:picChg chg="add mod">
          <ac:chgData name="Dan Deac" userId="S::dan.deac@arobs.com::9825a207-c863-4cfa-b2e8-63cc145000ba" providerId="AD" clId="Web-{5F184B39-8C9A-4D37-AFC3-D88893FDE799}" dt="2023-06-29T07:06:16.724" v="362"/>
          <ac:picMkLst>
            <pc:docMk/>
            <pc:sldMk cId="1226329241" sldId="258"/>
            <ac:picMk id="6" creationId="{12F0DB84-8FC3-6CD1-51C2-E7C55B4A5E9A}"/>
          </ac:picMkLst>
        </pc:picChg>
      </pc:sldChg>
      <pc:sldChg chg="addSp delSp modSp new mod setBg">
        <pc:chgData name="Dan Deac" userId="S::dan.deac@arobs.com::9825a207-c863-4cfa-b2e8-63cc145000ba" providerId="AD" clId="Web-{5F184B39-8C9A-4D37-AFC3-D88893FDE799}" dt="2023-06-29T07:03:18.311" v="330" actId="20577"/>
        <pc:sldMkLst>
          <pc:docMk/>
          <pc:sldMk cId="3095955957" sldId="259"/>
        </pc:sldMkLst>
        <pc:spChg chg="mod">
          <ac:chgData name="Dan Deac" userId="S::dan.deac@arobs.com::9825a207-c863-4cfa-b2e8-63cc145000ba" providerId="AD" clId="Web-{5F184B39-8C9A-4D37-AFC3-D88893FDE799}" dt="2023-06-29T07:03:18.311" v="330" actId="20577"/>
          <ac:spMkLst>
            <pc:docMk/>
            <pc:sldMk cId="3095955957" sldId="259"/>
            <ac:spMk id="2" creationId="{EFC1976B-1704-B0C1-88FF-66BA0F403E2D}"/>
          </ac:spMkLst>
        </pc:spChg>
        <pc:spChg chg="del mod">
          <ac:chgData name="Dan Deac" userId="S::dan.deac@arobs.com::9825a207-c863-4cfa-b2e8-63cc145000ba" providerId="AD" clId="Web-{5F184B39-8C9A-4D37-AFC3-D88893FDE799}" dt="2023-06-29T07:03:03.608" v="324"/>
          <ac:spMkLst>
            <pc:docMk/>
            <pc:sldMk cId="3095955957" sldId="259"/>
            <ac:spMk id="3" creationId="{705D3431-072B-6CAF-1C67-A89DA1566CE8}"/>
          </ac:spMkLst>
        </pc:spChg>
        <pc:spChg chg="add">
          <ac:chgData name="Dan Deac" userId="S::dan.deac@arobs.com::9825a207-c863-4cfa-b2e8-63cc145000ba" providerId="AD" clId="Web-{5F184B39-8C9A-4D37-AFC3-D88893FDE799}" dt="2023-06-29T07:03:03.608" v="324"/>
          <ac:spMkLst>
            <pc:docMk/>
            <pc:sldMk cId="3095955957" sldId="259"/>
            <ac:spMk id="9" creationId="{0C541B88-1AE9-40C3-AFD5-967787C1979F}"/>
          </ac:spMkLst>
        </pc:spChg>
        <pc:spChg chg="add">
          <ac:chgData name="Dan Deac" userId="S::dan.deac@arobs.com::9825a207-c863-4cfa-b2e8-63cc145000ba" providerId="AD" clId="Web-{5F184B39-8C9A-4D37-AFC3-D88893FDE799}" dt="2023-06-29T07:03:03.608" v="324"/>
          <ac:spMkLst>
            <pc:docMk/>
            <pc:sldMk cId="3095955957" sldId="259"/>
            <ac:spMk id="11" creationId="{E5F17139-31EE-46AC-B04F-DBBD852DD6CB}"/>
          </ac:spMkLst>
        </pc:spChg>
        <pc:spChg chg="add">
          <ac:chgData name="Dan Deac" userId="S::dan.deac@arobs.com::9825a207-c863-4cfa-b2e8-63cc145000ba" providerId="AD" clId="Web-{5F184B39-8C9A-4D37-AFC3-D88893FDE799}" dt="2023-06-29T07:03:03.608" v="324"/>
          <ac:spMkLst>
            <pc:docMk/>
            <pc:sldMk cId="3095955957" sldId="259"/>
            <ac:spMk id="17" creationId="{89D16701-DA76-4F72-BB63-E2C3FFBDFE0F}"/>
          </ac:spMkLst>
        </pc:spChg>
        <pc:spChg chg="add">
          <ac:chgData name="Dan Deac" userId="S::dan.deac@arobs.com::9825a207-c863-4cfa-b2e8-63cc145000ba" providerId="AD" clId="Web-{5F184B39-8C9A-4D37-AFC3-D88893FDE799}" dt="2023-06-29T07:03:03.608" v="324"/>
          <ac:spMkLst>
            <pc:docMk/>
            <pc:sldMk cId="3095955957" sldId="259"/>
            <ac:spMk id="19" creationId="{1CC28BE1-9DC6-43FE-9582-39F091098D77}"/>
          </ac:spMkLst>
        </pc:spChg>
        <pc:grpChg chg="add">
          <ac:chgData name="Dan Deac" userId="S::dan.deac@arobs.com::9825a207-c863-4cfa-b2e8-63cc145000ba" providerId="AD" clId="Web-{5F184B39-8C9A-4D37-AFC3-D88893FDE799}" dt="2023-06-29T07:03:03.608" v="324"/>
          <ac:grpSpMkLst>
            <pc:docMk/>
            <pc:sldMk cId="3095955957" sldId="259"/>
            <ac:grpSpMk id="13" creationId="{7CF625D3-71A3-4F30-A096-8EF334E959D0}"/>
          </ac:grpSpMkLst>
        </pc:grpChg>
        <pc:grpChg chg="add">
          <ac:chgData name="Dan Deac" userId="S::dan.deac@arobs.com::9825a207-c863-4cfa-b2e8-63cc145000ba" providerId="AD" clId="Web-{5F184B39-8C9A-4D37-AFC3-D88893FDE799}" dt="2023-06-29T07:03:03.608" v="324"/>
          <ac:grpSpMkLst>
            <pc:docMk/>
            <pc:sldMk cId="3095955957" sldId="259"/>
            <ac:grpSpMk id="21" creationId="{AF9AF3F3-CE0C-4125-BDD7-346487FA0B40}"/>
          </ac:grpSpMkLst>
        </pc:grpChg>
        <pc:graphicFrameChg chg="add">
          <ac:chgData name="Dan Deac" userId="S::dan.deac@arobs.com::9825a207-c863-4cfa-b2e8-63cc145000ba" providerId="AD" clId="Web-{5F184B39-8C9A-4D37-AFC3-D88893FDE799}" dt="2023-06-29T07:03:03.608" v="324"/>
          <ac:graphicFrameMkLst>
            <pc:docMk/>
            <pc:sldMk cId="3095955957" sldId="259"/>
            <ac:graphicFrameMk id="5" creationId="{687C88BA-3274-2D81-2501-B7F31E533DF5}"/>
          </ac:graphicFrameMkLst>
        </pc:graphicFrameChg>
      </pc:sldChg>
      <pc:sldChg chg="addSp modSp new mod setBg">
        <pc:chgData name="Dan Deac" userId="S::dan.deac@arobs.com::9825a207-c863-4cfa-b2e8-63cc145000ba" providerId="AD" clId="Web-{5F184B39-8C9A-4D37-AFC3-D88893FDE799}" dt="2023-06-29T07:06:59.601" v="372"/>
        <pc:sldMkLst>
          <pc:docMk/>
          <pc:sldMk cId="3306778735" sldId="260"/>
        </pc:sldMkLst>
        <pc:spChg chg="mod">
          <ac:chgData name="Dan Deac" userId="S::dan.deac@arobs.com::9825a207-c863-4cfa-b2e8-63cc145000ba" providerId="AD" clId="Web-{5F184B39-8C9A-4D37-AFC3-D88893FDE799}" dt="2023-06-29T07:06:59.601" v="372"/>
          <ac:spMkLst>
            <pc:docMk/>
            <pc:sldMk cId="3306778735" sldId="260"/>
            <ac:spMk id="2" creationId="{6E5C8EC8-A812-6EAF-8386-FCB7FAE63CC6}"/>
          </ac:spMkLst>
        </pc:spChg>
        <pc:spChg chg="mod">
          <ac:chgData name="Dan Deac" userId="S::dan.deac@arobs.com::9825a207-c863-4cfa-b2e8-63cc145000ba" providerId="AD" clId="Web-{5F184B39-8C9A-4D37-AFC3-D88893FDE799}" dt="2023-06-29T07:06:59.601" v="372"/>
          <ac:spMkLst>
            <pc:docMk/>
            <pc:sldMk cId="3306778735" sldId="260"/>
            <ac:spMk id="3" creationId="{B5F5CB75-31FB-D116-1C9C-B2D246869069}"/>
          </ac:spMkLst>
        </pc:spChg>
        <pc:spChg chg="add">
          <ac:chgData name="Dan Deac" userId="S::dan.deac@arobs.com::9825a207-c863-4cfa-b2e8-63cc145000ba" providerId="AD" clId="Web-{5F184B39-8C9A-4D37-AFC3-D88893FDE799}" dt="2023-06-29T07:06:59.601" v="372"/>
          <ac:spMkLst>
            <pc:docMk/>
            <pc:sldMk cId="3306778735" sldId="260"/>
            <ac:spMk id="9" creationId="{79BB35BC-D5C2-4C8B-A22A-A71E6191913B}"/>
          </ac:spMkLst>
        </pc:spChg>
        <pc:picChg chg="add">
          <ac:chgData name="Dan Deac" userId="S::dan.deac@arobs.com::9825a207-c863-4cfa-b2e8-63cc145000ba" providerId="AD" clId="Web-{5F184B39-8C9A-4D37-AFC3-D88893FDE799}" dt="2023-06-29T07:06:59.601" v="372"/>
          <ac:picMkLst>
            <pc:docMk/>
            <pc:sldMk cId="3306778735" sldId="260"/>
            <ac:picMk id="5" creationId="{F04506FB-3078-4F8C-3A3C-99BDA317E215}"/>
          </ac:picMkLst>
        </pc:picChg>
      </pc:sldChg>
    </pc:docChg>
  </pc:docChgLst>
  <pc:docChgLst>
    <pc:chgData name="Dan Deac" userId="S::dan.deac@arobs.com::9825a207-c863-4cfa-b2e8-63cc145000ba" providerId="AD" clId="Web-{E5BA6E0A-7B05-A07A-93E3-1592328D9D55}"/>
    <pc:docChg chg="addSld delSld modSld sldOrd">
      <pc:chgData name="Dan Deac" userId="S::dan.deac@arobs.com::9825a207-c863-4cfa-b2e8-63cc145000ba" providerId="AD" clId="Web-{E5BA6E0A-7B05-A07A-93E3-1592328D9D55}" dt="2023-06-29T14:48:40.684" v="142"/>
      <pc:docMkLst>
        <pc:docMk/>
      </pc:docMkLst>
      <pc:sldChg chg="modSp">
        <pc:chgData name="Dan Deac" userId="S::dan.deac@arobs.com::9825a207-c863-4cfa-b2e8-63cc145000ba" providerId="AD" clId="Web-{E5BA6E0A-7B05-A07A-93E3-1592328D9D55}" dt="2023-06-29T14:36:05.429" v="19" actId="20577"/>
        <pc:sldMkLst>
          <pc:docMk/>
          <pc:sldMk cId="846841933" sldId="257"/>
        </pc:sldMkLst>
        <pc:spChg chg="mod">
          <ac:chgData name="Dan Deac" userId="S::dan.deac@arobs.com::9825a207-c863-4cfa-b2e8-63cc145000ba" providerId="AD" clId="Web-{E5BA6E0A-7B05-A07A-93E3-1592328D9D55}" dt="2023-06-29T14:36:05.429" v="19" actId="20577"/>
          <ac:spMkLst>
            <pc:docMk/>
            <pc:sldMk cId="846841933" sldId="257"/>
            <ac:spMk id="3" creationId="{E9DD2211-A6C2-3005-1BF4-4B4314B4A682}"/>
          </ac:spMkLst>
        </pc:spChg>
      </pc:sldChg>
      <pc:sldChg chg="del">
        <pc:chgData name="Dan Deac" userId="S::dan.deac@arobs.com::9825a207-c863-4cfa-b2e8-63cc145000ba" providerId="AD" clId="Web-{E5BA6E0A-7B05-A07A-93E3-1592328D9D55}" dt="2023-06-29T14:36:25.508" v="20"/>
        <pc:sldMkLst>
          <pc:docMk/>
          <pc:sldMk cId="1226329241" sldId="258"/>
        </pc:sldMkLst>
      </pc:sldChg>
      <pc:sldChg chg="modSp">
        <pc:chgData name="Dan Deac" userId="S::dan.deac@arobs.com::9825a207-c863-4cfa-b2e8-63cc145000ba" providerId="AD" clId="Web-{E5BA6E0A-7B05-A07A-93E3-1592328D9D55}" dt="2023-06-29T14:27:24.436" v="7" actId="20577"/>
        <pc:sldMkLst>
          <pc:docMk/>
          <pc:sldMk cId="3095955957" sldId="259"/>
        </pc:sldMkLst>
        <pc:graphicFrameChg chg="modGraphic">
          <ac:chgData name="Dan Deac" userId="S::dan.deac@arobs.com::9825a207-c863-4cfa-b2e8-63cc145000ba" providerId="AD" clId="Web-{E5BA6E0A-7B05-A07A-93E3-1592328D9D55}" dt="2023-06-29T14:27:24.436" v="7" actId="20577"/>
          <ac:graphicFrameMkLst>
            <pc:docMk/>
            <pc:sldMk cId="3095955957" sldId="259"/>
            <ac:graphicFrameMk id="5" creationId="{687C88BA-3274-2D81-2501-B7F31E533DF5}"/>
          </ac:graphicFrameMkLst>
        </pc:graphicFrameChg>
      </pc:sldChg>
      <pc:sldChg chg="modSp">
        <pc:chgData name="Dan Deac" userId="S::dan.deac@arobs.com::9825a207-c863-4cfa-b2e8-63cc145000ba" providerId="AD" clId="Web-{E5BA6E0A-7B05-A07A-93E3-1592328D9D55}" dt="2023-06-29T14:36:37.743" v="23" actId="14100"/>
        <pc:sldMkLst>
          <pc:docMk/>
          <pc:sldMk cId="3306778735" sldId="260"/>
        </pc:sldMkLst>
        <pc:spChg chg="mod">
          <ac:chgData name="Dan Deac" userId="S::dan.deac@arobs.com::9825a207-c863-4cfa-b2e8-63cc145000ba" providerId="AD" clId="Web-{E5BA6E0A-7B05-A07A-93E3-1592328D9D55}" dt="2023-06-29T14:36:37.743" v="23" actId="14100"/>
          <ac:spMkLst>
            <pc:docMk/>
            <pc:sldMk cId="3306778735" sldId="260"/>
            <ac:spMk id="3" creationId="{B5F5CB75-31FB-D116-1C9C-B2D246869069}"/>
          </ac:spMkLst>
        </pc:spChg>
      </pc:sldChg>
      <pc:sldChg chg="addSp delSp modSp">
        <pc:chgData name="Dan Deac" userId="S::dan.deac@arobs.com::9825a207-c863-4cfa-b2e8-63cc145000ba" providerId="AD" clId="Web-{E5BA6E0A-7B05-A07A-93E3-1592328D9D55}" dt="2023-06-29T14:48:40.684" v="142"/>
        <pc:sldMkLst>
          <pc:docMk/>
          <pc:sldMk cId="2250639868" sldId="261"/>
        </pc:sldMkLst>
        <pc:spChg chg="add del mod">
          <ac:chgData name="Dan Deac" userId="S::dan.deac@arobs.com::9825a207-c863-4cfa-b2e8-63cc145000ba" providerId="AD" clId="Web-{E5BA6E0A-7B05-A07A-93E3-1592328D9D55}" dt="2023-06-29T14:48:34.214" v="139"/>
          <ac:spMkLst>
            <pc:docMk/>
            <pc:sldMk cId="2250639868" sldId="261"/>
            <ac:spMk id="3" creationId="{5F52CDA6-67C4-A953-45D9-3053098071BF}"/>
          </ac:spMkLst>
        </pc:spChg>
        <pc:spChg chg="add del">
          <ac:chgData name="Dan Deac" userId="S::dan.deac@arobs.com::9825a207-c863-4cfa-b2e8-63cc145000ba" providerId="AD" clId="Web-{E5BA6E0A-7B05-A07A-93E3-1592328D9D55}" dt="2023-06-29T14:48:40.684" v="141"/>
          <ac:spMkLst>
            <pc:docMk/>
            <pc:sldMk cId="2250639868" sldId="261"/>
            <ac:spMk id="10" creationId="{42A4FC2C-047E-45A5-965D-8E1E3BF09BC6}"/>
          </ac:spMkLst>
        </pc:spChg>
        <pc:picChg chg="del">
          <ac:chgData name="Dan Deac" userId="S::dan.deac@arobs.com::9825a207-c863-4cfa-b2e8-63cc145000ba" providerId="AD" clId="Web-{E5BA6E0A-7B05-A07A-93E3-1592328D9D55}" dt="2023-06-29T14:48:31.574" v="138"/>
          <ac:picMkLst>
            <pc:docMk/>
            <pc:sldMk cId="2250639868" sldId="261"/>
            <ac:picMk id="4" creationId="{D2F133BA-A3B8-6ABC-DD42-EB8D1F786B08}"/>
          </ac:picMkLst>
        </pc:picChg>
        <pc:picChg chg="add mod ord">
          <ac:chgData name="Dan Deac" userId="S::dan.deac@arobs.com::9825a207-c863-4cfa-b2e8-63cc145000ba" providerId="AD" clId="Web-{E5BA6E0A-7B05-A07A-93E3-1592328D9D55}" dt="2023-06-29T14:48:40.684" v="142"/>
          <ac:picMkLst>
            <pc:docMk/>
            <pc:sldMk cId="2250639868" sldId="261"/>
            <ac:picMk id="5" creationId="{86FDD5F5-BA5E-0C34-1ABA-5195E337D3A6}"/>
          </ac:picMkLst>
        </pc:picChg>
      </pc:sldChg>
      <pc:sldChg chg="delSp modSp new ord">
        <pc:chgData name="Dan Deac" userId="S::dan.deac@arobs.com::9825a207-c863-4cfa-b2e8-63cc145000ba" providerId="AD" clId="Web-{E5BA6E0A-7B05-A07A-93E3-1592328D9D55}" dt="2023-06-29T14:42:52.370" v="136"/>
        <pc:sldMkLst>
          <pc:docMk/>
          <pc:sldMk cId="3085418812" sldId="262"/>
        </pc:sldMkLst>
        <pc:spChg chg="del">
          <ac:chgData name="Dan Deac" userId="S::dan.deac@arobs.com::9825a207-c863-4cfa-b2e8-63cc145000ba" providerId="AD" clId="Web-{E5BA6E0A-7B05-A07A-93E3-1592328D9D55}" dt="2023-06-29T14:39:11.313" v="73"/>
          <ac:spMkLst>
            <pc:docMk/>
            <pc:sldMk cId="3085418812" sldId="262"/>
            <ac:spMk id="2" creationId="{F8875B9D-9AAC-2432-D7FB-250EB5CD7E29}"/>
          </ac:spMkLst>
        </pc:spChg>
        <pc:spChg chg="mod">
          <ac:chgData name="Dan Deac" userId="S::dan.deac@arobs.com::9825a207-c863-4cfa-b2e8-63cc145000ba" providerId="AD" clId="Web-{E5BA6E0A-7B05-A07A-93E3-1592328D9D55}" dt="2023-06-29T14:42:32.557" v="135" actId="20577"/>
          <ac:spMkLst>
            <pc:docMk/>
            <pc:sldMk cId="3085418812" sldId="262"/>
            <ac:spMk id="3" creationId="{E0E2A0D5-C238-40D9-5E2E-F3CE1A3005EF}"/>
          </ac:spMkLst>
        </pc:spChg>
      </pc:sldChg>
      <pc:sldChg chg="new">
        <pc:chgData name="Dan Deac" userId="S::dan.deac@arobs.com::9825a207-c863-4cfa-b2e8-63cc145000ba" providerId="AD" clId="Web-{E5BA6E0A-7B05-A07A-93E3-1592328D9D55}" dt="2023-06-29T14:42:55.277" v="137"/>
        <pc:sldMkLst>
          <pc:docMk/>
          <pc:sldMk cId="1516939945" sldId="263"/>
        </pc:sldMkLst>
      </pc:sldChg>
    </pc:docChg>
  </pc:docChgLst>
  <pc:docChgLst>
    <pc:chgData name="Dan Deac" userId="S::dan.deac@arobs.com::9825a207-c863-4cfa-b2e8-63cc145000ba" providerId="AD" clId="Web-{6C74C478-4A18-8E94-486C-43A3C73C8403}"/>
    <pc:docChg chg="addSld modSld sldOrd">
      <pc:chgData name="Dan Deac" userId="S::dan.deac@arobs.com::9825a207-c863-4cfa-b2e8-63cc145000ba" providerId="AD" clId="Web-{6C74C478-4A18-8E94-486C-43A3C73C8403}" dt="2023-06-30T08:43:26.919" v="598"/>
      <pc:docMkLst>
        <pc:docMk/>
      </pc:docMkLst>
      <pc:sldChg chg="addSp modSp mod setBg">
        <pc:chgData name="Dan Deac" userId="S::dan.deac@arobs.com::9825a207-c863-4cfa-b2e8-63cc145000ba" providerId="AD" clId="Web-{6C74C478-4A18-8E94-486C-43A3C73C8403}" dt="2023-06-30T08:29:44.115" v="433"/>
        <pc:sldMkLst>
          <pc:docMk/>
          <pc:sldMk cId="1667414416" sldId="264"/>
        </pc:sldMkLst>
        <pc:spChg chg="mod">
          <ac:chgData name="Dan Deac" userId="S::dan.deac@arobs.com::9825a207-c863-4cfa-b2e8-63cc145000ba" providerId="AD" clId="Web-{6C74C478-4A18-8E94-486C-43A3C73C8403}" dt="2023-06-30T08:29:44.115" v="433"/>
          <ac:spMkLst>
            <pc:docMk/>
            <pc:sldMk cId="1667414416" sldId="264"/>
            <ac:spMk id="2" creationId="{F1D17611-3F3E-039B-9E49-E04737A463FF}"/>
          </ac:spMkLst>
        </pc:spChg>
        <pc:spChg chg="add">
          <ac:chgData name="Dan Deac" userId="S::dan.deac@arobs.com::9825a207-c863-4cfa-b2e8-63cc145000ba" providerId="AD" clId="Web-{6C74C478-4A18-8E94-486C-43A3C73C8403}" dt="2023-06-30T08:29:44.115" v="433"/>
          <ac:spMkLst>
            <pc:docMk/>
            <pc:sldMk cId="1667414416" sldId="264"/>
            <ac:spMk id="10" creationId="{6C4028FD-8BAA-4A19-BFDE-594D991B7552}"/>
          </ac:spMkLst>
        </pc:spChg>
        <pc:graphicFrameChg chg="mod modGraphic">
          <ac:chgData name="Dan Deac" userId="S::dan.deac@arobs.com::9825a207-c863-4cfa-b2e8-63cc145000ba" providerId="AD" clId="Web-{6C74C478-4A18-8E94-486C-43A3C73C8403}" dt="2023-06-30T08:29:44.115" v="433"/>
          <ac:graphicFrameMkLst>
            <pc:docMk/>
            <pc:sldMk cId="1667414416" sldId="264"/>
            <ac:graphicFrameMk id="5" creationId="{B0117D7B-7A94-94C4-2377-5360746CFEDD}"/>
          </ac:graphicFrameMkLst>
        </pc:graphicFrameChg>
      </pc:sldChg>
      <pc:sldChg chg="modSp">
        <pc:chgData name="Dan Deac" userId="S::dan.deac@arobs.com::9825a207-c863-4cfa-b2e8-63cc145000ba" providerId="AD" clId="Web-{6C74C478-4A18-8E94-486C-43A3C73C8403}" dt="2023-06-30T08:33:30.683" v="508" actId="20577"/>
        <pc:sldMkLst>
          <pc:docMk/>
          <pc:sldMk cId="1308396153" sldId="265"/>
        </pc:sldMkLst>
        <pc:graphicFrameChg chg="modGraphic">
          <ac:chgData name="Dan Deac" userId="S::dan.deac@arobs.com::9825a207-c863-4cfa-b2e8-63cc145000ba" providerId="AD" clId="Web-{6C74C478-4A18-8E94-486C-43A3C73C8403}" dt="2023-06-30T08:33:30.683" v="508" actId="20577"/>
          <ac:graphicFrameMkLst>
            <pc:docMk/>
            <pc:sldMk cId="1308396153" sldId="265"/>
            <ac:graphicFrameMk id="5" creationId="{48C24FE9-237A-166E-BE9F-4EE449A1921E}"/>
          </ac:graphicFrameMkLst>
        </pc:graphicFrameChg>
      </pc:sldChg>
      <pc:sldChg chg="addSp modSp mod ord setBg">
        <pc:chgData name="Dan Deac" userId="S::dan.deac@arobs.com::9825a207-c863-4cfa-b2e8-63cc145000ba" providerId="AD" clId="Web-{6C74C478-4A18-8E94-486C-43A3C73C8403}" dt="2023-06-30T08:28:00.612" v="431"/>
        <pc:sldMkLst>
          <pc:docMk/>
          <pc:sldMk cId="1639676205" sldId="266"/>
        </pc:sldMkLst>
        <pc:spChg chg="mod">
          <ac:chgData name="Dan Deac" userId="S::dan.deac@arobs.com::9825a207-c863-4cfa-b2e8-63cc145000ba" providerId="AD" clId="Web-{6C74C478-4A18-8E94-486C-43A3C73C8403}" dt="2023-06-30T08:28:00.612" v="431"/>
          <ac:spMkLst>
            <pc:docMk/>
            <pc:sldMk cId="1639676205" sldId="266"/>
            <ac:spMk id="2" creationId="{BDB84448-64F3-2BE3-5370-1DE5B08BAB2C}"/>
          </ac:spMkLst>
        </pc:spChg>
        <pc:spChg chg="mod">
          <ac:chgData name="Dan Deac" userId="S::dan.deac@arobs.com::9825a207-c863-4cfa-b2e8-63cc145000ba" providerId="AD" clId="Web-{6C74C478-4A18-8E94-486C-43A3C73C8403}" dt="2023-06-30T08:28:00.612" v="431"/>
          <ac:spMkLst>
            <pc:docMk/>
            <pc:sldMk cId="1639676205" sldId="266"/>
            <ac:spMk id="3" creationId="{87BA33F1-6969-9B33-D986-4CB39613B4EA}"/>
          </ac:spMkLst>
        </pc:spChg>
        <pc:spChg chg="add">
          <ac:chgData name="Dan Deac" userId="S::dan.deac@arobs.com::9825a207-c863-4cfa-b2e8-63cc145000ba" providerId="AD" clId="Web-{6C74C478-4A18-8E94-486C-43A3C73C8403}" dt="2023-06-30T08:28:00.612" v="431"/>
          <ac:spMkLst>
            <pc:docMk/>
            <pc:sldMk cId="1639676205" sldId="266"/>
            <ac:spMk id="9" creationId="{058A14AF-9FB5-4CC7-BA35-E8E85D3EDF0E}"/>
          </ac:spMkLst>
        </pc:spChg>
        <pc:spChg chg="add">
          <ac:chgData name="Dan Deac" userId="S::dan.deac@arobs.com::9825a207-c863-4cfa-b2e8-63cc145000ba" providerId="AD" clId="Web-{6C74C478-4A18-8E94-486C-43A3C73C8403}" dt="2023-06-30T08:28:00.612" v="431"/>
          <ac:spMkLst>
            <pc:docMk/>
            <pc:sldMk cId="1639676205" sldId="266"/>
            <ac:spMk id="11" creationId="{3A9A4357-BD1D-4622-A4FE-766E6AB8DE84}"/>
          </ac:spMkLst>
        </pc:spChg>
        <pc:spChg chg="add">
          <ac:chgData name="Dan Deac" userId="S::dan.deac@arobs.com::9825a207-c863-4cfa-b2e8-63cc145000ba" providerId="AD" clId="Web-{6C74C478-4A18-8E94-486C-43A3C73C8403}" dt="2023-06-30T08:28:00.612" v="431"/>
          <ac:spMkLst>
            <pc:docMk/>
            <pc:sldMk cId="1639676205" sldId="266"/>
            <ac:spMk id="13" creationId="{E659831F-0D9A-4C63-9EBB-8435B85A440F}"/>
          </ac:spMkLst>
        </pc:spChg>
        <pc:spChg chg="add">
          <ac:chgData name="Dan Deac" userId="S::dan.deac@arobs.com::9825a207-c863-4cfa-b2e8-63cc145000ba" providerId="AD" clId="Web-{6C74C478-4A18-8E94-486C-43A3C73C8403}" dt="2023-06-30T08:28:00.612" v="431"/>
          <ac:spMkLst>
            <pc:docMk/>
            <pc:sldMk cId="1639676205" sldId="266"/>
            <ac:spMk id="15" creationId="{E6995CE5-F890-4ABA-82A2-26507CE8D2A3}"/>
          </ac:spMkLst>
        </pc:spChg>
        <pc:picChg chg="add mod">
          <ac:chgData name="Dan Deac" userId="S::dan.deac@arobs.com::9825a207-c863-4cfa-b2e8-63cc145000ba" providerId="AD" clId="Web-{6C74C478-4A18-8E94-486C-43A3C73C8403}" dt="2023-06-30T08:28:00.612" v="431"/>
          <ac:picMkLst>
            <pc:docMk/>
            <pc:sldMk cId="1639676205" sldId="266"/>
            <ac:picMk id="4" creationId="{C30D4C34-451C-F0CB-B041-419D641E69E1}"/>
          </ac:picMkLst>
        </pc:picChg>
      </pc:sldChg>
      <pc:sldChg chg="addSp modSp mod ord setBg">
        <pc:chgData name="Dan Deac" userId="S::dan.deac@arobs.com::9825a207-c863-4cfa-b2e8-63cc145000ba" providerId="AD" clId="Web-{6C74C478-4A18-8E94-486C-43A3C73C8403}" dt="2023-06-30T08:23:53.198" v="315"/>
        <pc:sldMkLst>
          <pc:docMk/>
          <pc:sldMk cId="364428070" sldId="267"/>
        </pc:sldMkLst>
        <pc:spChg chg="mod">
          <ac:chgData name="Dan Deac" userId="S::dan.deac@arobs.com::9825a207-c863-4cfa-b2e8-63cc145000ba" providerId="AD" clId="Web-{6C74C478-4A18-8E94-486C-43A3C73C8403}" dt="2023-06-30T08:23:53.198" v="315"/>
          <ac:spMkLst>
            <pc:docMk/>
            <pc:sldMk cId="364428070" sldId="267"/>
            <ac:spMk id="2" creationId="{E974C8FC-B132-442A-3FF8-67B7C99D7636}"/>
          </ac:spMkLst>
        </pc:spChg>
        <pc:spChg chg="mod">
          <ac:chgData name="Dan Deac" userId="S::dan.deac@arobs.com::9825a207-c863-4cfa-b2e8-63cc145000ba" providerId="AD" clId="Web-{6C74C478-4A18-8E94-486C-43A3C73C8403}" dt="2023-06-30T08:23:53.198" v="315"/>
          <ac:spMkLst>
            <pc:docMk/>
            <pc:sldMk cId="364428070" sldId="267"/>
            <ac:spMk id="3" creationId="{93EDCCAF-50E0-1E11-496C-2B7DF6706770}"/>
          </ac:spMkLst>
        </pc:spChg>
        <pc:spChg chg="add">
          <ac:chgData name="Dan Deac" userId="S::dan.deac@arobs.com::9825a207-c863-4cfa-b2e8-63cc145000ba" providerId="AD" clId="Web-{6C74C478-4A18-8E94-486C-43A3C73C8403}" dt="2023-06-30T08:23:53.198" v="315"/>
          <ac:spMkLst>
            <pc:docMk/>
            <pc:sldMk cId="364428070" sldId="267"/>
            <ac:spMk id="9" creationId="{D009D6D5-DAC2-4A8B-A17A-E206B9012D09}"/>
          </ac:spMkLst>
        </pc:spChg>
        <pc:picChg chg="add">
          <ac:chgData name="Dan Deac" userId="S::dan.deac@arobs.com::9825a207-c863-4cfa-b2e8-63cc145000ba" providerId="AD" clId="Web-{6C74C478-4A18-8E94-486C-43A3C73C8403}" dt="2023-06-30T08:23:53.198" v="315"/>
          <ac:picMkLst>
            <pc:docMk/>
            <pc:sldMk cId="364428070" sldId="267"/>
            <ac:picMk id="5" creationId="{C0CCE748-EC91-B3C3-0AF2-A7FB48D474F1}"/>
          </ac:picMkLst>
        </pc:picChg>
      </pc:sldChg>
      <pc:sldChg chg="addSp delSp modSp new mod ord setBg">
        <pc:chgData name="Dan Deac" userId="S::dan.deac@arobs.com::9825a207-c863-4cfa-b2e8-63cc145000ba" providerId="AD" clId="Web-{6C74C478-4A18-8E94-486C-43A3C73C8403}" dt="2023-06-30T08:29:28.020" v="432"/>
        <pc:sldMkLst>
          <pc:docMk/>
          <pc:sldMk cId="208536263" sldId="268"/>
        </pc:sldMkLst>
        <pc:spChg chg="del">
          <ac:chgData name="Dan Deac" userId="S::dan.deac@arobs.com::9825a207-c863-4cfa-b2e8-63cc145000ba" providerId="AD" clId="Web-{6C74C478-4A18-8E94-486C-43A3C73C8403}" dt="2023-06-30T08:20:40.771" v="299"/>
          <ac:spMkLst>
            <pc:docMk/>
            <pc:sldMk cId="208536263" sldId="268"/>
            <ac:spMk id="2" creationId="{D18BCD19-712D-9A4A-4B83-1AF1E1EBEC63}"/>
          </ac:spMkLst>
        </pc:spChg>
        <pc:spChg chg="add del mod">
          <ac:chgData name="Dan Deac" userId="S::dan.deac@arobs.com::9825a207-c863-4cfa-b2e8-63cc145000ba" providerId="AD" clId="Web-{6C74C478-4A18-8E94-486C-43A3C73C8403}" dt="2023-06-30T08:21:22.616" v="306"/>
          <ac:spMkLst>
            <pc:docMk/>
            <pc:sldMk cId="208536263" sldId="268"/>
            <ac:spMk id="3" creationId="{C7536F93-D09C-0A56-FF9C-9A30A5FA8A6F}"/>
          </ac:spMkLst>
        </pc:spChg>
        <pc:spChg chg="add del">
          <ac:chgData name="Dan Deac" userId="S::dan.deac@arobs.com::9825a207-c863-4cfa-b2e8-63cc145000ba" providerId="AD" clId="Web-{6C74C478-4A18-8E94-486C-43A3C73C8403}" dt="2023-06-30T08:20:54.350" v="301"/>
          <ac:spMkLst>
            <pc:docMk/>
            <pc:sldMk cId="208536263" sldId="268"/>
            <ac:spMk id="9" creationId="{BACC6370-2D7E-4714-9D71-7542949D7D5D}"/>
          </ac:spMkLst>
        </pc:spChg>
        <pc:spChg chg="add del">
          <ac:chgData name="Dan Deac" userId="S::dan.deac@arobs.com::9825a207-c863-4cfa-b2e8-63cc145000ba" providerId="AD" clId="Web-{6C74C478-4A18-8E94-486C-43A3C73C8403}" dt="2023-06-30T08:21:22.553" v="305"/>
          <ac:spMkLst>
            <pc:docMk/>
            <pc:sldMk cId="208536263" sldId="268"/>
            <ac:spMk id="10" creationId="{B50AB553-2A96-4A92-96F2-93548E096954}"/>
          </ac:spMkLst>
        </pc:spChg>
        <pc:spChg chg="add del">
          <ac:chgData name="Dan Deac" userId="S::dan.deac@arobs.com::9825a207-c863-4cfa-b2e8-63cc145000ba" providerId="AD" clId="Web-{6C74C478-4A18-8E94-486C-43A3C73C8403}" dt="2023-06-30T08:20:54.350" v="301"/>
          <ac:spMkLst>
            <pc:docMk/>
            <pc:sldMk cId="208536263" sldId="268"/>
            <ac:spMk id="11" creationId="{F68B3F68-107C-434F-AA38-110D5EA91B85}"/>
          </ac:spMkLst>
        </pc:spChg>
        <pc:spChg chg="add del">
          <ac:chgData name="Dan Deac" userId="S::dan.deac@arobs.com::9825a207-c863-4cfa-b2e8-63cc145000ba" providerId="AD" clId="Web-{6C74C478-4A18-8E94-486C-43A3C73C8403}" dt="2023-06-30T08:20:54.350" v="301"/>
          <ac:spMkLst>
            <pc:docMk/>
            <pc:sldMk cId="208536263" sldId="268"/>
            <ac:spMk id="13" creationId="{AAD0DBB9-1A4B-4391-81D4-CB19F9AB918A}"/>
          </ac:spMkLst>
        </pc:spChg>
        <pc:spChg chg="add del">
          <ac:chgData name="Dan Deac" userId="S::dan.deac@arobs.com::9825a207-c863-4cfa-b2e8-63cc145000ba" providerId="AD" clId="Web-{6C74C478-4A18-8E94-486C-43A3C73C8403}" dt="2023-06-30T08:20:54.350" v="301"/>
          <ac:spMkLst>
            <pc:docMk/>
            <pc:sldMk cId="208536263" sldId="268"/>
            <ac:spMk id="15" creationId="{063BBA22-50EA-4C4D-BE05-F1CE4E63AA56}"/>
          </ac:spMkLst>
        </pc:spChg>
        <pc:spChg chg="add del">
          <ac:chgData name="Dan Deac" userId="S::dan.deac@arobs.com::9825a207-c863-4cfa-b2e8-63cc145000ba" providerId="AD" clId="Web-{6C74C478-4A18-8E94-486C-43A3C73C8403}" dt="2023-06-30T08:21:01.475" v="303"/>
          <ac:spMkLst>
            <pc:docMk/>
            <pc:sldMk cId="208536263" sldId="268"/>
            <ac:spMk id="17" creationId="{2E442304-DDBD-4F7B-8017-36BCC863FB40}"/>
          </ac:spMkLst>
        </pc:spChg>
        <pc:spChg chg="add del">
          <ac:chgData name="Dan Deac" userId="S::dan.deac@arobs.com::9825a207-c863-4cfa-b2e8-63cc145000ba" providerId="AD" clId="Web-{6C74C478-4A18-8E94-486C-43A3C73C8403}" dt="2023-06-30T08:21:01.475" v="303"/>
          <ac:spMkLst>
            <pc:docMk/>
            <pc:sldMk cId="208536263" sldId="268"/>
            <ac:spMk id="18" creationId="{5E107275-3853-46FD-A241-DE4355A42675}"/>
          </ac:spMkLst>
        </pc:spChg>
        <pc:spChg chg="add del">
          <ac:chgData name="Dan Deac" userId="S::dan.deac@arobs.com::9825a207-c863-4cfa-b2e8-63cc145000ba" providerId="AD" clId="Web-{6C74C478-4A18-8E94-486C-43A3C73C8403}" dt="2023-06-30T08:21:47.398" v="310"/>
          <ac:spMkLst>
            <pc:docMk/>
            <pc:sldMk cId="208536263" sldId="268"/>
            <ac:spMk id="23" creationId="{2E442304-DDBD-4F7B-8017-36BCC863FB40}"/>
          </ac:spMkLst>
        </pc:spChg>
        <pc:spChg chg="add del">
          <ac:chgData name="Dan Deac" userId="S::dan.deac@arobs.com::9825a207-c863-4cfa-b2e8-63cc145000ba" providerId="AD" clId="Web-{6C74C478-4A18-8E94-486C-43A3C73C8403}" dt="2023-06-30T08:21:47.398" v="310"/>
          <ac:spMkLst>
            <pc:docMk/>
            <pc:sldMk cId="208536263" sldId="268"/>
            <ac:spMk id="24" creationId="{5E107275-3853-46FD-A241-DE4355A42675}"/>
          </ac:spMkLst>
        </pc:spChg>
        <pc:spChg chg="add">
          <ac:chgData name="Dan Deac" userId="S::dan.deac@arobs.com::9825a207-c863-4cfa-b2e8-63cc145000ba" providerId="AD" clId="Web-{6C74C478-4A18-8E94-486C-43A3C73C8403}" dt="2023-06-30T08:21:47.398" v="310"/>
          <ac:spMkLst>
            <pc:docMk/>
            <pc:sldMk cId="208536263" sldId="268"/>
            <ac:spMk id="30" creationId="{6C4028FD-8BAA-4A19-BFDE-594D991B7552}"/>
          </ac:spMkLst>
        </pc:spChg>
        <pc:graphicFrameChg chg="add del">
          <ac:chgData name="Dan Deac" userId="S::dan.deac@arobs.com::9825a207-c863-4cfa-b2e8-63cc145000ba" providerId="AD" clId="Web-{6C74C478-4A18-8E94-486C-43A3C73C8403}" dt="2023-06-30T08:20:54.350" v="301"/>
          <ac:graphicFrameMkLst>
            <pc:docMk/>
            <pc:sldMk cId="208536263" sldId="268"/>
            <ac:graphicFrameMk id="5" creationId="{204C8358-9B28-B472-C115-B6CAE541878D}"/>
          </ac:graphicFrameMkLst>
        </pc:graphicFrameChg>
        <pc:graphicFrameChg chg="add del">
          <ac:chgData name="Dan Deac" userId="S::dan.deac@arobs.com::9825a207-c863-4cfa-b2e8-63cc145000ba" providerId="AD" clId="Web-{6C74C478-4A18-8E94-486C-43A3C73C8403}" dt="2023-06-30T08:21:01.475" v="303"/>
          <ac:graphicFrameMkLst>
            <pc:docMk/>
            <pc:sldMk cId="208536263" sldId="268"/>
            <ac:graphicFrameMk id="19" creationId="{24485937-2AAC-B810-483D-94CD5F6AD095}"/>
          </ac:graphicFrameMkLst>
        </pc:graphicFrameChg>
        <pc:graphicFrameChg chg="add del">
          <ac:chgData name="Dan Deac" userId="S::dan.deac@arobs.com::9825a207-c863-4cfa-b2e8-63cc145000ba" providerId="AD" clId="Web-{6C74C478-4A18-8E94-486C-43A3C73C8403}" dt="2023-06-30T08:21:22.553" v="305"/>
          <ac:graphicFrameMkLst>
            <pc:docMk/>
            <pc:sldMk cId="208536263" sldId="268"/>
            <ac:graphicFrameMk id="21" creationId="{42EB45BD-4E3B-25FF-225A-3009C3FF92C2}"/>
          </ac:graphicFrameMkLst>
        </pc:graphicFrameChg>
        <pc:graphicFrameChg chg="add mod modGraphic">
          <ac:chgData name="Dan Deac" userId="S::dan.deac@arobs.com::9825a207-c863-4cfa-b2e8-63cc145000ba" providerId="AD" clId="Web-{6C74C478-4A18-8E94-486C-43A3C73C8403}" dt="2023-06-30T08:21:52.148" v="311" actId="14100"/>
          <ac:graphicFrameMkLst>
            <pc:docMk/>
            <pc:sldMk cId="208536263" sldId="268"/>
            <ac:graphicFrameMk id="25" creationId="{FA085F44-9A9F-1937-4AD6-4AB3AC7470D3}"/>
          </ac:graphicFrameMkLst>
        </pc:graphicFrameChg>
        <pc:picChg chg="add del">
          <ac:chgData name="Dan Deac" userId="S::dan.deac@arobs.com::9825a207-c863-4cfa-b2e8-63cc145000ba" providerId="AD" clId="Web-{6C74C478-4A18-8E94-486C-43A3C73C8403}" dt="2023-06-30T08:21:22.553" v="305"/>
          <ac:picMkLst>
            <pc:docMk/>
            <pc:sldMk cId="208536263" sldId="268"/>
            <ac:picMk id="6" creationId="{68069AC9-D14D-9E63-AA73-B1DCAEE254BB}"/>
          </ac:picMkLst>
        </pc:picChg>
      </pc:sldChg>
      <pc:sldChg chg="addSp modSp new mod ord setBg">
        <pc:chgData name="Dan Deac" userId="S::dan.deac@arobs.com::9825a207-c863-4cfa-b2e8-63cc145000ba" providerId="AD" clId="Web-{6C74C478-4A18-8E94-486C-43A3C73C8403}" dt="2023-06-30T08:43:26.919" v="598"/>
        <pc:sldMkLst>
          <pc:docMk/>
          <pc:sldMk cId="1837402537" sldId="269"/>
        </pc:sldMkLst>
        <pc:spChg chg="mod">
          <ac:chgData name="Dan Deac" userId="S::dan.deac@arobs.com::9825a207-c863-4cfa-b2e8-63cc145000ba" providerId="AD" clId="Web-{6C74C478-4A18-8E94-486C-43A3C73C8403}" dt="2023-06-30T08:37:53.425" v="594"/>
          <ac:spMkLst>
            <pc:docMk/>
            <pc:sldMk cId="1837402537" sldId="269"/>
            <ac:spMk id="2" creationId="{8EE50894-91FE-FBE3-C143-E071CD34DC4E}"/>
          </ac:spMkLst>
        </pc:spChg>
        <pc:spChg chg="mod">
          <ac:chgData name="Dan Deac" userId="S::dan.deac@arobs.com::9825a207-c863-4cfa-b2e8-63cc145000ba" providerId="AD" clId="Web-{6C74C478-4A18-8E94-486C-43A3C73C8403}" dt="2023-06-30T08:37:57.957" v="596" actId="20577"/>
          <ac:spMkLst>
            <pc:docMk/>
            <pc:sldMk cId="1837402537" sldId="269"/>
            <ac:spMk id="3" creationId="{26903C7A-A511-046B-B2C4-69E0A0497B93}"/>
          </ac:spMkLst>
        </pc:spChg>
        <pc:spChg chg="add">
          <ac:chgData name="Dan Deac" userId="S::dan.deac@arobs.com::9825a207-c863-4cfa-b2e8-63cc145000ba" providerId="AD" clId="Web-{6C74C478-4A18-8E94-486C-43A3C73C8403}" dt="2023-06-30T08:37:53.425" v="594"/>
          <ac:spMkLst>
            <pc:docMk/>
            <pc:sldMk cId="1837402537" sldId="269"/>
            <ac:spMk id="8" creationId="{100EDD19-6802-4EC3-95CE-CFFAB042CFD6}"/>
          </ac:spMkLst>
        </pc:spChg>
        <pc:spChg chg="add">
          <ac:chgData name="Dan Deac" userId="S::dan.deac@arobs.com::9825a207-c863-4cfa-b2e8-63cc145000ba" providerId="AD" clId="Web-{6C74C478-4A18-8E94-486C-43A3C73C8403}" dt="2023-06-30T08:37:53.425" v="594"/>
          <ac:spMkLst>
            <pc:docMk/>
            <pc:sldMk cId="1837402537" sldId="269"/>
            <ac:spMk id="10" creationId="{DB17E863-922E-4C26-BD64-E8FD41D28661}"/>
          </ac:spMkLst>
        </pc:spChg>
      </pc:sldChg>
      <pc:sldChg chg="new">
        <pc:chgData name="Dan Deac" userId="S::dan.deac@arobs.com::9825a207-c863-4cfa-b2e8-63cc145000ba" providerId="AD" clId="Web-{6C74C478-4A18-8E94-486C-43A3C73C8403}" dt="2023-06-30T08:38:13.785" v="597"/>
        <pc:sldMkLst>
          <pc:docMk/>
          <pc:sldMk cId="1760180798" sldId="270"/>
        </pc:sldMkLst>
      </pc:sldChg>
    </pc:docChg>
  </pc:docChgLst>
  <pc:docChgLst>
    <pc:chgData name="Dan Deac" userId="S::dan.deac@arobs.com::9825a207-c863-4cfa-b2e8-63cc145000ba" providerId="AD" clId="Web-{F0FD5422-D323-08C7-F282-9355FA40FC74}"/>
    <pc:docChg chg="addSld modSld">
      <pc:chgData name="Dan Deac" userId="S::dan.deac@arobs.com::9825a207-c863-4cfa-b2e8-63cc145000ba" providerId="AD" clId="Web-{F0FD5422-D323-08C7-F282-9355FA40FC74}" dt="2023-06-30T09:14:34.178" v="215" actId="20577"/>
      <pc:docMkLst>
        <pc:docMk/>
      </pc:docMkLst>
      <pc:sldChg chg="modSp">
        <pc:chgData name="Dan Deac" userId="S::dan.deac@arobs.com::9825a207-c863-4cfa-b2e8-63cc145000ba" providerId="AD" clId="Web-{F0FD5422-D323-08C7-F282-9355FA40FC74}" dt="2023-06-30T09:14:10.458" v="204" actId="20577"/>
        <pc:sldMkLst>
          <pc:docMk/>
          <pc:sldMk cId="846841933" sldId="257"/>
        </pc:sldMkLst>
        <pc:spChg chg="mod">
          <ac:chgData name="Dan Deac" userId="S::dan.deac@arobs.com::9825a207-c863-4cfa-b2e8-63cc145000ba" providerId="AD" clId="Web-{F0FD5422-D323-08C7-F282-9355FA40FC74}" dt="2023-06-30T09:14:10.458" v="204" actId="20577"/>
          <ac:spMkLst>
            <pc:docMk/>
            <pc:sldMk cId="846841933" sldId="257"/>
            <ac:spMk id="3" creationId="{E9DD2211-A6C2-3005-1BF4-4B4314B4A682}"/>
          </ac:spMkLst>
        </pc:spChg>
      </pc:sldChg>
      <pc:sldChg chg="modSp">
        <pc:chgData name="Dan Deac" userId="S::dan.deac@arobs.com::9825a207-c863-4cfa-b2e8-63cc145000ba" providerId="AD" clId="Web-{F0FD5422-D323-08C7-F282-9355FA40FC74}" dt="2023-06-30T09:09:28.419" v="200" actId="20577"/>
        <pc:sldMkLst>
          <pc:docMk/>
          <pc:sldMk cId="1308396153" sldId="265"/>
        </pc:sldMkLst>
        <pc:graphicFrameChg chg="modGraphic">
          <ac:chgData name="Dan Deac" userId="S::dan.deac@arobs.com::9825a207-c863-4cfa-b2e8-63cc145000ba" providerId="AD" clId="Web-{F0FD5422-D323-08C7-F282-9355FA40FC74}" dt="2023-06-30T09:09:28.419" v="200" actId="20577"/>
          <ac:graphicFrameMkLst>
            <pc:docMk/>
            <pc:sldMk cId="1308396153" sldId="265"/>
            <ac:graphicFrameMk id="5" creationId="{48C24FE9-237A-166E-BE9F-4EE449A1921E}"/>
          </ac:graphicFrameMkLst>
        </pc:graphicFrameChg>
      </pc:sldChg>
      <pc:sldChg chg="addSp modSp mod setBg">
        <pc:chgData name="Dan Deac" userId="S::dan.deac@arobs.com::9825a207-c863-4cfa-b2e8-63cc145000ba" providerId="AD" clId="Web-{F0FD5422-D323-08C7-F282-9355FA40FC74}" dt="2023-06-30T08:54:47.846" v="113" actId="20577"/>
        <pc:sldMkLst>
          <pc:docMk/>
          <pc:sldMk cId="1760180798" sldId="270"/>
        </pc:sldMkLst>
        <pc:spChg chg="mod">
          <ac:chgData name="Dan Deac" userId="S::dan.deac@arobs.com::9825a207-c863-4cfa-b2e8-63cc145000ba" providerId="AD" clId="Web-{F0FD5422-D323-08C7-F282-9355FA40FC74}" dt="2023-06-30T08:50:58.058" v="50"/>
          <ac:spMkLst>
            <pc:docMk/>
            <pc:sldMk cId="1760180798" sldId="270"/>
            <ac:spMk id="2" creationId="{EC96BD53-BE7D-C716-65F3-67D020596AF2}"/>
          </ac:spMkLst>
        </pc:spChg>
        <pc:spChg chg="mod">
          <ac:chgData name="Dan Deac" userId="S::dan.deac@arobs.com::9825a207-c863-4cfa-b2e8-63cc145000ba" providerId="AD" clId="Web-{F0FD5422-D323-08C7-F282-9355FA40FC74}" dt="2023-06-30T08:54:47.846" v="113" actId="20577"/>
          <ac:spMkLst>
            <pc:docMk/>
            <pc:sldMk cId="1760180798" sldId="270"/>
            <ac:spMk id="3" creationId="{81B4E4E8-FA3F-2243-9191-FA0A79BB9332}"/>
          </ac:spMkLst>
        </pc:spChg>
        <pc:spChg chg="add">
          <ac:chgData name="Dan Deac" userId="S::dan.deac@arobs.com::9825a207-c863-4cfa-b2e8-63cc145000ba" providerId="AD" clId="Web-{F0FD5422-D323-08C7-F282-9355FA40FC74}" dt="2023-06-30T08:50:58.058" v="50"/>
          <ac:spMkLst>
            <pc:docMk/>
            <pc:sldMk cId="1760180798" sldId="270"/>
            <ac:spMk id="10" creationId="{3346177D-ADC4-4968-B747-5CFCD390B5B9}"/>
          </ac:spMkLst>
        </pc:spChg>
        <pc:spChg chg="add">
          <ac:chgData name="Dan Deac" userId="S::dan.deac@arobs.com::9825a207-c863-4cfa-b2e8-63cc145000ba" providerId="AD" clId="Web-{F0FD5422-D323-08C7-F282-9355FA40FC74}" dt="2023-06-30T08:50:58.058" v="50"/>
          <ac:spMkLst>
            <pc:docMk/>
            <pc:sldMk cId="1760180798" sldId="270"/>
            <ac:spMk id="12" creationId="{0844A943-BF79-4FEA-ABB1-3BD54D236606}"/>
          </ac:spMkLst>
        </pc:spChg>
        <pc:spChg chg="add">
          <ac:chgData name="Dan Deac" userId="S::dan.deac@arobs.com::9825a207-c863-4cfa-b2e8-63cc145000ba" providerId="AD" clId="Web-{F0FD5422-D323-08C7-F282-9355FA40FC74}" dt="2023-06-30T08:50:58.058" v="50"/>
          <ac:spMkLst>
            <pc:docMk/>
            <pc:sldMk cId="1760180798" sldId="270"/>
            <ac:spMk id="14" creationId="{6437CC72-F4A8-4DC3-AFAB-D22C482C8100}"/>
          </ac:spMkLst>
        </pc:spChg>
        <pc:picChg chg="add">
          <ac:chgData name="Dan Deac" userId="S::dan.deac@arobs.com::9825a207-c863-4cfa-b2e8-63cc145000ba" providerId="AD" clId="Web-{F0FD5422-D323-08C7-F282-9355FA40FC74}" dt="2023-06-30T08:50:58.058" v="50"/>
          <ac:picMkLst>
            <pc:docMk/>
            <pc:sldMk cId="1760180798" sldId="270"/>
            <ac:picMk id="7" creationId="{23F663C6-957F-3E8A-A68B-2A56821D54D5}"/>
          </ac:picMkLst>
        </pc:picChg>
      </pc:sldChg>
      <pc:sldChg chg="addSp modSp new mod setBg">
        <pc:chgData name="Dan Deac" userId="S::dan.deac@arobs.com::9825a207-c863-4cfa-b2e8-63cc145000ba" providerId="AD" clId="Web-{F0FD5422-D323-08C7-F282-9355FA40FC74}" dt="2023-06-30T08:54:23.595" v="110"/>
        <pc:sldMkLst>
          <pc:docMk/>
          <pc:sldMk cId="2089492328" sldId="271"/>
        </pc:sldMkLst>
        <pc:spChg chg="mod">
          <ac:chgData name="Dan Deac" userId="S::dan.deac@arobs.com::9825a207-c863-4cfa-b2e8-63cc145000ba" providerId="AD" clId="Web-{F0FD5422-D323-08C7-F282-9355FA40FC74}" dt="2023-06-30T08:54:23.595" v="110"/>
          <ac:spMkLst>
            <pc:docMk/>
            <pc:sldMk cId="2089492328" sldId="271"/>
            <ac:spMk id="2" creationId="{62644992-C802-3482-C91A-CDDAB494C3A0}"/>
          </ac:spMkLst>
        </pc:spChg>
        <pc:spChg chg="mod">
          <ac:chgData name="Dan Deac" userId="S::dan.deac@arobs.com::9825a207-c863-4cfa-b2e8-63cc145000ba" providerId="AD" clId="Web-{F0FD5422-D323-08C7-F282-9355FA40FC74}" dt="2023-06-30T08:54:23.595" v="110"/>
          <ac:spMkLst>
            <pc:docMk/>
            <pc:sldMk cId="2089492328" sldId="271"/>
            <ac:spMk id="3" creationId="{BAA27EC3-8BE8-F6FF-20E0-BEFDA36D3EBA}"/>
          </ac:spMkLst>
        </pc:spChg>
        <pc:spChg chg="add">
          <ac:chgData name="Dan Deac" userId="S::dan.deac@arobs.com::9825a207-c863-4cfa-b2e8-63cc145000ba" providerId="AD" clId="Web-{F0FD5422-D323-08C7-F282-9355FA40FC74}" dt="2023-06-30T08:54:23.595" v="110"/>
          <ac:spMkLst>
            <pc:docMk/>
            <pc:sldMk cId="2089492328" sldId="271"/>
            <ac:spMk id="9" creationId="{79BB35BC-D5C2-4C8B-A22A-A71E6191913B}"/>
          </ac:spMkLst>
        </pc:spChg>
        <pc:picChg chg="add">
          <ac:chgData name="Dan Deac" userId="S::dan.deac@arobs.com::9825a207-c863-4cfa-b2e8-63cc145000ba" providerId="AD" clId="Web-{F0FD5422-D323-08C7-F282-9355FA40FC74}" dt="2023-06-30T08:54:23.595" v="110"/>
          <ac:picMkLst>
            <pc:docMk/>
            <pc:sldMk cId="2089492328" sldId="271"/>
            <ac:picMk id="5" creationId="{EBAC3C41-8395-0A57-25AD-51B05FAA6CEE}"/>
          </ac:picMkLst>
        </pc:picChg>
      </pc:sldChg>
      <pc:sldChg chg="addSp modSp new mod setBg">
        <pc:chgData name="Dan Deac" userId="S::dan.deac@arobs.com::9825a207-c863-4cfa-b2e8-63cc145000ba" providerId="AD" clId="Web-{F0FD5422-D323-08C7-F282-9355FA40FC74}" dt="2023-06-30T09:14:34.178" v="215" actId="20577"/>
        <pc:sldMkLst>
          <pc:docMk/>
          <pc:sldMk cId="1305633136" sldId="272"/>
        </pc:sldMkLst>
        <pc:spChg chg="mod">
          <ac:chgData name="Dan Deac" userId="S::dan.deac@arobs.com::9825a207-c863-4cfa-b2e8-63cc145000ba" providerId="AD" clId="Web-{F0FD5422-D323-08C7-F282-9355FA40FC74}" dt="2023-06-30T09:04:05.769" v="179"/>
          <ac:spMkLst>
            <pc:docMk/>
            <pc:sldMk cId="1305633136" sldId="272"/>
            <ac:spMk id="2" creationId="{009A5C1B-B1E8-BCAC-57CB-6E474E2F6975}"/>
          </ac:spMkLst>
        </pc:spChg>
        <pc:spChg chg="mod">
          <ac:chgData name="Dan Deac" userId="S::dan.deac@arobs.com::9825a207-c863-4cfa-b2e8-63cc145000ba" providerId="AD" clId="Web-{F0FD5422-D323-08C7-F282-9355FA40FC74}" dt="2023-06-30T09:14:34.178" v="215" actId="20577"/>
          <ac:spMkLst>
            <pc:docMk/>
            <pc:sldMk cId="1305633136" sldId="272"/>
            <ac:spMk id="3" creationId="{158F8C84-10C4-19D1-161A-917A44E35670}"/>
          </ac:spMkLst>
        </pc:spChg>
        <pc:spChg chg="add">
          <ac:chgData name="Dan Deac" userId="S::dan.deac@arobs.com::9825a207-c863-4cfa-b2e8-63cc145000ba" providerId="AD" clId="Web-{F0FD5422-D323-08C7-F282-9355FA40FC74}" dt="2023-06-30T09:04:05.769" v="179"/>
          <ac:spMkLst>
            <pc:docMk/>
            <pc:sldMk cId="1305633136" sldId="272"/>
            <ac:spMk id="9" creationId="{79BB35BC-D5C2-4C8B-A22A-A71E6191913B}"/>
          </ac:spMkLst>
        </pc:spChg>
        <pc:picChg chg="add">
          <ac:chgData name="Dan Deac" userId="S::dan.deac@arobs.com::9825a207-c863-4cfa-b2e8-63cc145000ba" providerId="AD" clId="Web-{F0FD5422-D323-08C7-F282-9355FA40FC74}" dt="2023-06-30T09:04:05.769" v="179"/>
          <ac:picMkLst>
            <pc:docMk/>
            <pc:sldMk cId="1305633136" sldId="272"/>
            <ac:picMk id="5" creationId="{847C0FB5-7F96-54A8-0860-396BD4072F1C}"/>
          </ac:picMkLst>
        </pc:picChg>
      </pc:sldChg>
    </pc:docChg>
  </pc:docChgLst>
  <pc:docChgLst>
    <pc:chgData name="Dan Deac" userId="S::dan.deac@arobs.com::9825a207-c863-4cfa-b2e8-63cc145000ba" providerId="AD" clId="Web-{7A0D2E3B-B0E2-F7A7-EC60-A6BBC027AEA9}"/>
    <pc:docChg chg="addSld modSld">
      <pc:chgData name="Dan Deac" userId="S::dan.deac@arobs.com::9825a207-c863-4cfa-b2e8-63cc145000ba" providerId="AD" clId="Web-{7A0D2E3B-B0E2-F7A7-EC60-A6BBC027AEA9}" dt="2023-06-29T10:01:58.611" v="46" actId="20577"/>
      <pc:docMkLst>
        <pc:docMk/>
      </pc:docMkLst>
      <pc:sldChg chg="addSp delSp modSp addAnim">
        <pc:chgData name="Dan Deac" userId="S::dan.deac@arobs.com::9825a207-c863-4cfa-b2e8-63cc145000ba" providerId="AD" clId="Web-{7A0D2E3B-B0E2-F7A7-EC60-A6BBC027AEA9}" dt="2023-06-29T10:00:15.028" v="24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7A0D2E3B-B0E2-F7A7-EC60-A6BBC027AEA9}" dt="2023-06-29T10:00:15.028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7A0D2E3B-B0E2-F7A7-EC60-A6BBC027AEA9}" dt="2023-06-29T09:59:56.246" v="22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an Deac" userId="S::dan.deac@arobs.com::9825a207-c863-4cfa-b2e8-63cc145000ba" providerId="AD" clId="Web-{7A0D2E3B-B0E2-F7A7-EC60-A6BBC027AEA9}" dt="2023-06-29T09:59:32.964" v="17"/>
          <ac:spMkLst>
            <pc:docMk/>
            <pc:sldMk cId="109857222" sldId="256"/>
            <ac:spMk id="9" creationId="{0671A8AE-40A1-4631-A6B8-581AFF065482}"/>
          </ac:spMkLst>
        </pc:spChg>
        <pc:spChg chg="del">
          <ac:chgData name="Dan Deac" userId="S::dan.deac@arobs.com::9825a207-c863-4cfa-b2e8-63cc145000ba" providerId="AD" clId="Web-{7A0D2E3B-B0E2-F7A7-EC60-A6BBC027AEA9}" dt="2023-06-29T09:59:32.964" v="17"/>
          <ac:spMkLst>
            <pc:docMk/>
            <pc:sldMk cId="109857222" sldId="256"/>
            <ac:spMk id="11" creationId="{AB58EF07-17C2-48CF-ABB0-EEF1F17CB8F0}"/>
          </ac:spMkLst>
        </pc:spChg>
        <pc:spChg chg="del">
          <ac:chgData name="Dan Deac" userId="S::dan.deac@arobs.com::9825a207-c863-4cfa-b2e8-63cc145000ba" providerId="AD" clId="Web-{7A0D2E3B-B0E2-F7A7-EC60-A6BBC027AEA9}" dt="2023-06-29T09:59:32.964" v="17"/>
          <ac:spMkLst>
            <pc:docMk/>
            <pc:sldMk cId="109857222" sldId="256"/>
            <ac:spMk id="13" creationId="{AF2F604E-43BE-4DC3-B983-E071523364F8}"/>
          </ac:spMkLst>
        </pc:spChg>
        <pc:spChg chg="del">
          <ac:chgData name="Dan Deac" userId="S::dan.deac@arobs.com::9825a207-c863-4cfa-b2e8-63cc145000ba" providerId="AD" clId="Web-{7A0D2E3B-B0E2-F7A7-EC60-A6BBC027AEA9}" dt="2023-06-29T09:59:32.964" v="17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Dan Deac" userId="S::dan.deac@arobs.com::9825a207-c863-4cfa-b2e8-63cc145000ba" providerId="AD" clId="Web-{7A0D2E3B-B0E2-F7A7-EC60-A6BBC027AEA9}" dt="2023-06-29T09:59:56.246" v="22"/>
          <ac:spMkLst>
            <pc:docMk/>
            <pc:sldMk cId="109857222" sldId="256"/>
            <ac:spMk id="20" creationId="{27BDFED6-6E33-4606-AFE2-886ADB1C018E}"/>
          </ac:spMkLst>
        </pc:spChg>
        <pc:spChg chg="add del">
          <ac:chgData name="Dan Deac" userId="S::dan.deac@arobs.com::9825a207-c863-4cfa-b2e8-63cc145000ba" providerId="AD" clId="Web-{7A0D2E3B-B0E2-F7A7-EC60-A6BBC027AEA9}" dt="2023-06-29T09:59:56.246" v="22"/>
          <ac:spMkLst>
            <pc:docMk/>
            <pc:sldMk cId="109857222" sldId="256"/>
            <ac:spMk id="22" creationId="{890DEF05-784E-4B61-89E4-04C4ECF4E5A0}"/>
          </ac:spMkLst>
        </pc:spChg>
        <pc:spChg chg="add">
          <ac:chgData name="Dan Deac" userId="S::dan.deac@arobs.com::9825a207-c863-4cfa-b2e8-63cc145000ba" providerId="AD" clId="Web-{7A0D2E3B-B0E2-F7A7-EC60-A6BBC027AEA9}" dt="2023-06-29T09:59:56.246" v="22"/>
          <ac:spMkLst>
            <pc:docMk/>
            <pc:sldMk cId="109857222" sldId="256"/>
            <ac:spMk id="29" creationId="{FA69AAE0-49D5-4C8B-8BA2-55898C00E05E}"/>
          </ac:spMkLst>
        </pc:spChg>
        <pc:picChg chg="add mod ord">
          <ac:chgData name="Dan Deac" userId="S::dan.deac@arobs.com::9825a207-c863-4cfa-b2e8-63cc145000ba" providerId="AD" clId="Web-{7A0D2E3B-B0E2-F7A7-EC60-A6BBC027AEA9}" dt="2023-06-29T09:59:56.246" v="22"/>
          <ac:picMkLst>
            <pc:docMk/>
            <pc:sldMk cId="109857222" sldId="256"/>
            <ac:picMk id="4" creationId="{75747546-ED7C-06A1-0EE0-D062135F2E2D}"/>
          </ac:picMkLst>
        </pc:picChg>
        <pc:picChg chg="mod">
          <ac:chgData name="Dan Deac" userId="S::dan.deac@arobs.com::9825a207-c863-4cfa-b2e8-63cc145000ba" providerId="AD" clId="Web-{7A0D2E3B-B0E2-F7A7-EC60-A6BBC027AEA9}" dt="2023-06-29T09:59:56.246" v="22"/>
          <ac:picMkLst>
            <pc:docMk/>
            <pc:sldMk cId="109857222" sldId="256"/>
            <ac:picMk id="5" creationId="{19156930-4BED-80A0-003D-792F9638C2F3}"/>
          </ac:picMkLst>
        </pc:picChg>
        <pc:cxnChg chg="add del">
          <ac:chgData name="Dan Deac" userId="S::dan.deac@arobs.com::9825a207-c863-4cfa-b2e8-63cc145000ba" providerId="AD" clId="Web-{7A0D2E3B-B0E2-F7A7-EC60-A6BBC027AEA9}" dt="2023-06-29T09:59:56.246" v="22"/>
          <ac:cxnSpMkLst>
            <pc:docMk/>
            <pc:sldMk cId="109857222" sldId="256"/>
            <ac:cxnSpMk id="24" creationId="{C41BAEC7-F7B0-4224-8B18-8F74B7D87F0B}"/>
          </ac:cxnSpMkLst>
        </pc:cxnChg>
      </pc:sldChg>
      <pc:sldChg chg="modSp">
        <pc:chgData name="Dan Deac" userId="S::dan.deac@arobs.com::9825a207-c863-4cfa-b2e8-63cc145000ba" providerId="AD" clId="Web-{7A0D2E3B-B0E2-F7A7-EC60-A6BBC027AEA9}" dt="2023-06-29T10:01:58.611" v="46" actId="20577"/>
        <pc:sldMkLst>
          <pc:docMk/>
          <pc:sldMk cId="846841933" sldId="257"/>
        </pc:sldMkLst>
        <pc:spChg chg="mod">
          <ac:chgData name="Dan Deac" userId="S::dan.deac@arobs.com::9825a207-c863-4cfa-b2e8-63cc145000ba" providerId="AD" clId="Web-{7A0D2E3B-B0E2-F7A7-EC60-A6BBC027AEA9}" dt="2023-06-29T10:01:58.611" v="46" actId="20577"/>
          <ac:spMkLst>
            <pc:docMk/>
            <pc:sldMk cId="846841933" sldId="257"/>
            <ac:spMk id="3" creationId="{E9DD2211-A6C2-3005-1BF4-4B4314B4A682}"/>
          </ac:spMkLst>
        </pc:spChg>
      </pc:sldChg>
      <pc:sldChg chg="modSp">
        <pc:chgData name="Dan Deac" userId="S::dan.deac@arobs.com::9825a207-c863-4cfa-b2e8-63cc145000ba" providerId="AD" clId="Web-{7A0D2E3B-B0E2-F7A7-EC60-A6BBC027AEA9}" dt="2023-06-29T09:56:09.517" v="7" actId="20577"/>
        <pc:sldMkLst>
          <pc:docMk/>
          <pc:sldMk cId="3095955957" sldId="259"/>
        </pc:sldMkLst>
        <pc:graphicFrameChg chg="modGraphic">
          <ac:chgData name="Dan Deac" userId="S::dan.deac@arobs.com::9825a207-c863-4cfa-b2e8-63cc145000ba" providerId="AD" clId="Web-{7A0D2E3B-B0E2-F7A7-EC60-A6BBC027AEA9}" dt="2023-06-29T09:56:09.517" v="7" actId="20577"/>
          <ac:graphicFrameMkLst>
            <pc:docMk/>
            <pc:sldMk cId="3095955957" sldId="259"/>
            <ac:graphicFrameMk id="5" creationId="{687C88BA-3274-2D81-2501-B7F31E533DF5}"/>
          </ac:graphicFrameMkLst>
        </pc:graphicFrameChg>
      </pc:sldChg>
      <pc:sldChg chg="modSp">
        <pc:chgData name="Dan Deac" userId="S::dan.deac@arobs.com::9825a207-c863-4cfa-b2e8-63cc145000ba" providerId="AD" clId="Web-{7A0D2E3B-B0E2-F7A7-EC60-A6BBC027AEA9}" dt="2023-06-29T10:00:25.201" v="27" actId="20577"/>
        <pc:sldMkLst>
          <pc:docMk/>
          <pc:sldMk cId="3306778735" sldId="260"/>
        </pc:sldMkLst>
        <pc:spChg chg="mod">
          <ac:chgData name="Dan Deac" userId="S::dan.deac@arobs.com::9825a207-c863-4cfa-b2e8-63cc145000ba" providerId="AD" clId="Web-{7A0D2E3B-B0E2-F7A7-EC60-A6BBC027AEA9}" dt="2023-06-29T10:00:25.201" v="27" actId="20577"/>
          <ac:spMkLst>
            <pc:docMk/>
            <pc:sldMk cId="3306778735" sldId="260"/>
            <ac:spMk id="3" creationId="{B5F5CB75-31FB-D116-1C9C-B2D246869069}"/>
          </ac:spMkLst>
        </pc:spChg>
      </pc:sldChg>
      <pc:sldChg chg="addSp delSp modSp new mod setBg">
        <pc:chgData name="Dan Deac" userId="S::dan.deac@arobs.com::9825a207-c863-4cfa-b2e8-63cc145000ba" providerId="AD" clId="Web-{7A0D2E3B-B0E2-F7A7-EC60-A6BBC027AEA9}" dt="2023-06-29T10:00:44.327" v="30"/>
        <pc:sldMkLst>
          <pc:docMk/>
          <pc:sldMk cId="2250639868" sldId="261"/>
        </pc:sldMkLst>
        <pc:spChg chg="del">
          <ac:chgData name="Dan Deac" userId="S::dan.deac@arobs.com::9825a207-c863-4cfa-b2e8-63cc145000ba" providerId="AD" clId="Web-{7A0D2E3B-B0E2-F7A7-EC60-A6BBC027AEA9}" dt="2023-06-29T09:53:14.306" v="2"/>
          <ac:spMkLst>
            <pc:docMk/>
            <pc:sldMk cId="2250639868" sldId="261"/>
            <ac:spMk id="2" creationId="{F6FEECA5-A0F9-6094-AECE-7E0AE41170B4}"/>
          </ac:spMkLst>
        </pc:spChg>
        <pc:spChg chg="del">
          <ac:chgData name="Dan Deac" userId="S::dan.deac@arobs.com::9825a207-c863-4cfa-b2e8-63cc145000ba" providerId="AD" clId="Web-{7A0D2E3B-B0E2-F7A7-EC60-A6BBC027AEA9}" dt="2023-06-29T09:53:12.259" v="1"/>
          <ac:spMkLst>
            <pc:docMk/>
            <pc:sldMk cId="2250639868" sldId="261"/>
            <ac:spMk id="3" creationId="{951609E7-0DD6-5B7B-023A-52403A3B1D24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9" creationId="{F3060C83-F051-4F0E-ABAD-AA0DFC48B218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11" creationId="{83C98ABE-055B-441F-B07E-44F97F083C39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13" creationId="{29FDB030-9B49-4CED-8CCD-4D99382388AC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15" creationId="{3783CA14-24A1-485C-8B30-D6A5D87987AD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17" creationId="{9A97C86A-04D6-40F7-AE84-31AB43E6A846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19" creationId="{FF9F2414-84E8-453E-B1F3-389FDE8192D9}"/>
          </ac:spMkLst>
        </pc:spChg>
        <pc:spChg chg="add del">
          <ac:chgData name="Dan Deac" userId="S::dan.deac@arobs.com::9825a207-c863-4cfa-b2e8-63cc145000ba" providerId="AD" clId="Web-{7A0D2E3B-B0E2-F7A7-EC60-A6BBC027AEA9}" dt="2023-06-29T10:00:44.327" v="30"/>
          <ac:spMkLst>
            <pc:docMk/>
            <pc:sldMk cId="2250639868" sldId="261"/>
            <ac:spMk id="21" creationId="{3ECA69A1-7536-43AC-85EF-C7106179F5ED}"/>
          </ac:spMkLst>
        </pc:spChg>
        <pc:picChg chg="add mod ord">
          <ac:chgData name="Dan Deac" userId="S::dan.deac@arobs.com::9825a207-c863-4cfa-b2e8-63cc145000ba" providerId="AD" clId="Web-{7A0D2E3B-B0E2-F7A7-EC60-A6BBC027AEA9}" dt="2023-06-29T10:00:44.327" v="30"/>
          <ac:picMkLst>
            <pc:docMk/>
            <pc:sldMk cId="2250639868" sldId="261"/>
            <ac:picMk id="4" creationId="{D2F133BA-A3B8-6ABC-DD42-EB8D1F786B08}"/>
          </ac:picMkLst>
        </pc:picChg>
        <pc:picChg chg="add del mod">
          <ac:chgData name="Dan Deac" userId="S::dan.deac@arobs.com::9825a207-c863-4cfa-b2e8-63cc145000ba" providerId="AD" clId="Web-{7A0D2E3B-B0E2-F7A7-EC60-A6BBC027AEA9}" dt="2023-06-29T09:59:24.214" v="15"/>
          <ac:picMkLst>
            <pc:docMk/>
            <pc:sldMk cId="2250639868" sldId="261"/>
            <ac:picMk id="5" creationId="{A26B4D95-8B81-E618-9BDA-82A5048199E6}"/>
          </ac:picMkLst>
        </pc:picChg>
      </pc:sldChg>
    </pc:docChg>
  </pc:docChgLst>
  <pc:docChgLst>
    <pc:chgData name="Dan Deac" userId="S::dan.deac@arobs.com::9825a207-c863-4cfa-b2e8-63cc145000ba" providerId="AD" clId="Web-{8AFD7F52-4060-536A-E359-A9CE3044E6DC}"/>
    <pc:docChg chg="addSld delSld modSld sldOrd">
      <pc:chgData name="Dan Deac" userId="S::dan.deac@arobs.com::9825a207-c863-4cfa-b2e8-63cc145000ba" providerId="AD" clId="Web-{8AFD7F52-4060-536A-E359-A9CE3044E6DC}" dt="2023-06-30T08:09:14.436" v="143" actId="20577"/>
      <pc:docMkLst>
        <pc:docMk/>
      </pc:docMkLst>
      <pc:sldChg chg="addSp delSp modSp">
        <pc:chgData name="Dan Deac" userId="S::dan.deac@arobs.com::9825a207-c863-4cfa-b2e8-63cc145000ba" providerId="AD" clId="Web-{8AFD7F52-4060-536A-E359-A9CE3044E6DC}" dt="2023-06-30T08:09:14.436" v="143" actId="20577"/>
        <pc:sldMkLst>
          <pc:docMk/>
          <pc:sldMk cId="3095955957" sldId="259"/>
        </pc:sldMkLst>
        <pc:spChg chg="mod">
          <ac:chgData name="Dan Deac" userId="S::dan.deac@arobs.com::9825a207-c863-4cfa-b2e8-63cc145000ba" providerId="AD" clId="Web-{8AFD7F52-4060-536A-E359-A9CE3044E6DC}" dt="2023-06-30T08:07:18.886" v="128"/>
          <ac:spMkLst>
            <pc:docMk/>
            <pc:sldMk cId="3095955957" sldId="259"/>
            <ac:spMk id="2" creationId="{EFC1976B-1704-B0C1-88FF-66BA0F403E2D}"/>
          </ac:spMkLst>
        </pc:spChg>
        <pc:spChg chg="del">
          <ac:chgData name="Dan Deac" userId="S::dan.deac@arobs.com::9825a207-c863-4cfa-b2e8-63cc145000ba" providerId="AD" clId="Web-{8AFD7F52-4060-536A-E359-A9CE3044E6DC}" dt="2023-06-30T08:07:18.886" v="128"/>
          <ac:spMkLst>
            <pc:docMk/>
            <pc:sldMk cId="3095955957" sldId="259"/>
            <ac:spMk id="9" creationId="{0C541B88-1AE9-40C3-AFD5-967787C1979F}"/>
          </ac:spMkLst>
        </pc:spChg>
        <pc:spChg chg="del">
          <ac:chgData name="Dan Deac" userId="S::dan.deac@arobs.com::9825a207-c863-4cfa-b2e8-63cc145000ba" providerId="AD" clId="Web-{8AFD7F52-4060-536A-E359-A9CE3044E6DC}" dt="2023-06-30T08:07:18.886" v="128"/>
          <ac:spMkLst>
            <pc:docMk/>
            <pc:sldMk cId="3095955957" sldId="259"/>
            <ac:spMk id="11" creationId="{E5F17139-31EE-46AC-B04F-DBBD852DD6CB}"/>
          </ac:spMkLst>
        </pc:spChg>
        <pc:spChg chg="del">
          <ac:chgData name="Dan Deac" userId="S::dan.deac@arobs.com::9825a207-c863-4cfa-b2e8-63cc145000ba" providerId="AD" clId="Web-{8AFD7F52-4060-536A-E359-A9CE3044E6DC}" dt="2023-06-30T08:07:18.886" v="128"/>
          <ac:spMkLst>
            <pc:docMk/>
            <pc:sldMk cId="3095955957" sldId="259"/>
            <ac:spMk id="17" creationId="{89D16701-DA76-4F72-BB63-E2C3FFBDFE0F}"/>
          </ac:spMkLst>
        </pc:spChg>
        <pc:spChg chg="del">
          <ac:chgData name="Dan Deac" userId="S::dan.deac@arobs.com::9825a207-c863-4cfa-b2e8-63cc145000ba" providerId="AD" clId="Web-{8AFD7F52-4060-536A-E359-A9CE3044E6DC}" dt="2023-06-30T08:07:18.886" v="128"/>
          <ac:spMkLst>
            <pc:docMk/>
            <pc:sldMk cId="3095955957" sldId="259"/>
            <ac:spMk id="19" creationId="{1CC28BE1-9DC6-43FE-9582-39F091098D77}"/>
          </ac:spMkLst>
        </pc:spChg>
        <pc:spChg chg="add">
          <ac:chgData name="Dan Deac" userId="S::dan.deac@arobs.com::9825a207-c863-4cfa-b2e8-63cc145000ba" providerId="AD" clId="Web-{8AFD7F52-4060-536A-E359-A9CE3044E6DC}" dt="2023-06-30T08:07:18.886" v="128"/>
          <ac:spMkLst>
            <pc:docMk/>
            <pc:sldMk cId="3095955957" sldId="259"/>
            <ac:spMk id="39" creationId="{955A2079-FA98-4876-80F0-72364A7D2EA4}"/>
          </ac:spMkLst>
        </pc:spChg>
        <pc:grpChg chg="del">
          <ac:chgData name="Dan Deac" userId="S::dan.deac@arobs.com::9825a207-c863-4cfa-b2e8-63cc145000ba" providerId="AD" clId="Web-{8AFD7F52-4060-536A-E359-A9CE3044E6DC}" dt="2023-06-30T08:07:18.886" v="128"/>
          <ac:grpSpMkLst>
            <pc:docMk/>
            <pc:sldMk cId="3095955957" sldId="259"/>
            <ac:grpSpMk id="13" creationId="{7CF625D3-71A3-4F30-A096-8EF334E959D0}"/>
          </ac:grpSpMkLst>
        </pc:grpChg>
        <pc:grpChg chg="del">
          <ac:chgData name="Dan Deac" userId="S::dan.deac@arobs.com::9825a207-c863-4cfa-b2e8-63cc145000ba" providerId="AD" clId="Web-{8AFD7F52-4060-536A-E359-A9CE3044E6DC}" dt="2023-06-30T08:07:18.886" v="128"/>
          <ac:grpSpMkLst>
            <pc:docMk/>
            <pc:sldMk cId="3095955957" sldId="259"/>
            <ac:grpSpMk id="21" creationId="{AF9AF3F3-CE0C-4125-BDD7-346487FA0B40}"/>
          </ac:grpSpMkLst>
        </pc:grpChg>
        <pc:graphicFrameChg chg="mod modGraphic">
          <ac:chgData name="Dan Deac" userId="S::dan.deac@arobs.com::9825a207-c863-4cfa-b2e8-63cc145000ba" providerId="AD" clId="Web-{8AFD7F52-4060-536A-E359-A9CE3044E6DC}" dt="2023-06-30T08:09:14.436" v="143" actId="20577"/>
          <ac:graphicFrameMkLst>
            <pc:docMk/>
            <pc:sldMk cId="3095955957" sldId="259"/>
            <ac:graphicFrameMk id="5" creationId="{687C88BA-3274-2D81-2501-B7F31E533DF5}"/>
          </ac:graphicFrameMkLst>
        </pc:graphicFrameChg>
      </pc:sldChg>
      <pc:sldChg chg="ord">
        <pc:chgData name="Dan Deac" userId="S::dan.deac@arobs.com::9825a207-c863-4cfa-b2e8-63cc145000ba" providerId="AD" clId="Web-{8AFD7F52-4060-536A-E359-A9CE3044E6DC}" dt="2023-06-30T08:02:55.285" v="64"/>
        <pc:sldMkLst>
          <pc:docMk/>
          <pc:sldMk cId="2250639868" sldId="261"/>
        </pc:sldMkLst>
      </pc:sldChg>
      <pc:sldChg chg="modSp del">
        <pc:chgData name="Dan Deac" userId="S::dan.deac@arobs.com::9825a207-c863-4cfa-b2e8-63cc145000ba" providerId="AD" clId="Web-{8AFD7F52-4060-536A-E359-A9CE3044E6DC}" dt="2023-06-30T08:07:09.776" v="127"/>
        <pc:sldMkLst>
          <pc:docMk/>
          <pc:sldMk cId="3085418812" sldId="262"/>
        </pc:sldMkLst>
        <pc:spChg chg="mod">
          <ac:chgData name="Dan Deac" userId="S::dan.deac@arobs.com::9825a207-c863-4cfa-b2e8-63cc145000ba" providerId="AD" clId="Web-{8AFD7F52-4060-536A-E359-A9CE3044E6DC}" dt="2023-06-30T08:04:35.100" v="95" actId="20577"/>
          <ac:spMkLst>
            <pc:docMk/>
            <pc:sldMk cId="3085418812" sldId="262"/>
            <ac:spMk id="3" creationId="{E0E2A0D5-C238-40D9-5E2E-F3CE1A3005EF}"/>
          </ac:spMkLst>
        </pc:spChg>
      </pc:sldChg>
      <pc:sldChg chg="addSp delSp modSp mod ord setBg">
        <pc:chgData name="Dan Deac" userId="S::dan.deac@arobs.com::9825a207-c863-4cfa-b2e8-63cc145000ba" providerId="AD" clId="Web-{8AFD7F52-4060-536A-E359-A9CE3044E6DC}" dt="2023-06-30T08:01:38.705" v="59" actId="14100"/>
        <pc:sldMkLst>
          <pc:docMk/>
          <pc:sldMk cId="1516939945" sldId="263"/>
        </pc:sldMkLst>
        <pc:spChg chg="del mod">
          <ac:chgData name="Dan Deac" userId="S::dan.deac@arobs.com::9825a207-c863-4cfa-b2e8-63cc145000ba" providerId="AD" clId="Web-{8AFD7F52-4060-536A-E359-A9CE3044E6DC}" dt="2023-06-30T07:54:34.990" v="47"/>
          <ac:spMkLst>
            <pc:docMk/>
            <pc:sldMk cId="1516939945" sldId="263"/>
            <ac:spMk id="2" creationId="{7499ADFA-4669-E8EE-C712-DD84BBBA4304}"/>
          </ac:spMkLst>
        </pc:spChg>
        <pc:spChg chg="mod">
          <ac:chgData name="Dan Deac" userId="S::dan.deac@arobs.com::9825a207-c863-4cfa-b2e8-63cc145000ba" providerId="AD" clId="Web-{8AFD7F52-4060-536A-E359-A9CE3044E6DC}" dt="2023-06-30T07:54:56.381" v="54" actId="1076"/>
          <ac:spMkLst>
            <pc:docMk/>
            <pc:sldMk cId="1516939945" sldId="263"/>
            <ac:spMk id="3" creationId="{0190EE3C-B21A-B021-C057-A588B8C894F8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8" creationId="{09588DA8-065E-4F6F-8EFD-43104AB2E0CF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10" creationId="{C4285719-470E-454C-AF62-8323075F1F5B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12" creationId="{CD9FE4EF-C4D8-49A0-B2FF-81D8DB7D8A24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14" creationId="{4300840D-0A0B-4512-BACA-B439D5B9C57C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16" creationId="{D2B78728-A580-49A7-84F9-6EF6F583ADE0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18" creationId="{38FAA1A1-D861-433F-88FA-1E9D6FD31D11}"/>
          </ac:spMkLst>
        </pc:spChg>
        <pc:spChg chg="add">
          <ac:chgData name="Dan Deac" userId="S::dan.deac@arobs.com::9825a207-c863-4cfa-b2e8-63cc145000ba" providerId="AD" clId="Web-{8AFD7F52-4060-536A-E359-A9CE3044E6DC}" dt="2023-06-30T07:54:25.021" v="46"/>
          <ac:spMkLst>
            <pc:docMk/>
            <pc:sldMk cId="1516939945" sldId="263"/>
            <ac:spMk id="20" creationId="{8D71EDA1-87BF-4D5D-AB79-F346FD19278A}"/>
          </ac:spMkLst>
        </pc:spChg>
        <pc:picChg chg="add mod">
          <ac:chgData name="Dan Deac" userId="S::dan.deac@arobs.com::9825a207-c863-4cfa-b2e8-63cc145000ba" providerId="AD" clId="Web-{8AFD7F52-4060-536A-E359-A9CE3044E6DC}" dt="2023-06-30T08:01:38.705" v="59" actId="14100"/>
          <ac:picMkLst>
            <pc:docMk/>
            <pc:sldMk cId="1516939945" sldId="263"/>
            <ac:picMk id="4" creationId="{2BCC3C70-2292-82E2-641C-FCE9AF107327}"/>
          </ac:picMkLst>
        </pc:picChg>
      </pc:sldChg>
      <pc:sldChg chg="addSp delSp modSp">
        <pc:chgData name="Dan Deac" userId="S::dan.deac@arobs.com::9825a207-c863-4cfa-b2e8-63cc145000ba" providerId="AD" clId="Web-{8AFD7F52-4060-536A-E359-A9CE3044E6DC}" dt="2023-06-30T07:46:14.476" v="39" actId="20577"/>
        <pc:sldMkLst>
          <pc:docMk/>
          <pc:sldMk cId="1667414416" sldId="264"/>
        </pc:sldMkLst>
        <pc:spChg chg="del mod">
          <ac:chgData name="Dan Deac" userId="S::dan.deac@arobs.com::9825a207-c863-4cfa-b2e8-63cc145000ba" providerId="AD" clId="Web-{8AFD7F52-4060-536A-E359-A9CE3044E6DC}" dt="2023-06-30T07:45:50.194" v="36"/>
          <ac:spMkLst>
            <pc:docMk/>
            <pc:sldMk cId="1667414416" sldId="264"/>
            <ac:spMk id="3" creationId="{D88DBEC6-3A34-AAD0-EDAE-795938461C35}"/>
          </ac:spMkLst>
        </pc:spChg>
        <pc:graphicFrameChg chg="add modGraphic">
          <ac:chgData name="Dan Deac" userId="S::dan.deac@arobs.com::9825a207-c863-4cfa-b2e8-63cc145000ba" providerId="AD" clId="Web-{8AFD7F52-4060-536A-E359-A9CE3044E6DC}" dt="2023-06-30T07:46:14.476" v="39" actId="20577"/>
          <ac:graphicFrameMkLst>
            <pc:docMk/>
            <pc:sldMk cId="1667414416" sldId="264"/>
            <ac:graphicFrameMk id="5" creationId="{B0117D7B-7A94-94C4-2377-5360746CFEDD}"/>
          </ac:graphicFrameMkLst>
        </pc:graphicFrameChg>
      </pc:sldChg>
      <pc:sldChg chg="addSp delSp modSp">
        <pc:chgData name="Dan Deac" userId="S::dan.deac@arobs.com::9825a207-c863-4cfa-b2e8-63cc145000ba" providerId="AD" clId="Web-{8AFD7F52-4060-536A-E359-A9CE3044E6DC}" dt="2023-06-30T08:02:45.097" v="63" actId="1076"/>
        <pc:sldMkLst>
          <pc:docMk/>
          <pc:sldMk cId="1308396153" sldId="265"/>
        </pc:sldMkLst>
        <pc:spChg chg="del">
          <ac:chgData name="Dan Deac" userId="S::dan.deac@arobs.com::9825a207-c863-4cfa-b2e8-63cc145000ba" providerId="AD" clId="Web-{8AFD7F52-4060-536A-E359-A9CE3044E6DC}" dt="2023-06-30T08:02:39.144" v="62"/>
          <ac:spMkLst>
            <pc:docMk/>
            <pc:sldMk cId="1308396153" sldId="265"/>
            <ac:spMk id="2" creationId="{A6799A85-1168-467A-EB20-C19C6F931F08}"/>
          </ac:spMkLst>
        </pc:spChg>
        <pc:spChg chg="del">
          <ac:chgData name="Dan Deac" userId="S::dan.deac@arobs.com::9825a207-c863-4cfa-b2e8-63cc145000ba" providerId="AD" clId="Web-{8AFD7F52-4060-536A-E359-A9CE3044E6DC}" dt="2023-06-30T08:02:35.925" v="61"/>
          <ac:spMkLst>
            <pc:docMk/>
            <pc:sldMk cId="1308396153" sldId="265"/>
            <ac:spMk id="3" creationId="{600FFD6C-127F-D98B-9BA0-20EA2949D82C}"/>
          </ac:spMkLst>
        </pc:spChg>
        <pc:graphicFrameChg chg="add mod">
          <ac:chgData name="Dan Deac" userId="S::dan.deac@arobs.com::9825a207-c863-4cfa-b2e8-63cc145000ba" providerId="AD" clId="Web-{8AFD7F52-4060-536A-E359-A9CE3044E6DC}" dt="2023-06-30T08:02:45.097" v="63" actId="1076"/>
          <ac:graphicFrameMkLst>
            <pc:docMk/>
            <pc:sldMk cId="1308396153" sldId="265"/>
            <ac:graphicFrameMk id="5" creationId="{48C24FE9-237A-166E-BE9F-4EE449A1921E}"/>
          </ac:graphicFrameMkLst>
        </pc:graphicFrameChg>
      </pc:sldChg>
      <pc:sldChg chg="modSp new ord">
        <pc:chgData name="Dan Deac" userId="S::dan.deac@arobs.com::9825a207-c863-4cfa-b2e8-63cc145000ba" providerId="AD" clId="Web-{8AFD7F52-4060-536A-E359-A9CE3044E6DC}" dt="2023-06-30T08:07:53.559" v="133" actId="20577"/>
        <pc:sldMkLst>
          <pc:docMk/>
          <pc:sldMk cId="1639676205" sldId="266"/>
        </pc:sldMkLst>
        <pc:spChg chg="mod">
          <ac:chgData name="Dan Deac" userId="S::dan.deac@arobs.com::9825a207-c863-4cfa-b2e8-63cc145000ba" providerId="AD" clId="Web-{8AFD7F52-4060-536A-E359-A9CE3044E6DC}" dt="2023-06-30T08:07:53.559" v="133" actId="20577"/>
          <ac:spMkLst>
            <pc:docMk/>
            <pc:sldMk cId="1639676205" sldId="266"/>
            <ac:spMk id="2" creationId="{BDB84448-64F3-2BE3-5370-1DE5B08BAB2C}"/>
          </ac:spMkLst>
        </pc:spChg>
      </pc:sldChg>
      <pc:sldChg chg="modSp new">
        <pc:chgData name="Dan Deac" userId="S::dan.deac@arobs.com::9825a207-c863-4cfa-b2e8-63cc145000ba" providerId="AD" clId="Web-{8AFD7F52-4060-536A-E359-A9CE3044E6DC}" dt="2023-06-30T08:08:00.887" v="140" actId="20577"/>
        <pc:sldMkLst>
          <pc:docMk/>
          <pc:sldMk cId="364428070" sldId="267"/>
        </pc:sldMkLst>
        <pc:spChg chg="mod">
          <ac:chgData name="Dan Deac" userId="S::dan.deac@arobs.com::9825a207-c863-4cfa-b2e8-63cc145000ba" providerId="AD" clId="Web-{8AFD7F52-4060-536A-E359-A9CE3044E6DC}" dt="2023-06-30T08:08:00.887" v="140" actId="20577"/>
          <ac:spMkLst>
            <pc:docMk/>
            <pc:sldMk cId="364428070" sldId="267"/>
            <ac:spMk id="2" creationId="{E974C8FC-B132-442A-3FF8-67B7C99D7636}"/>
          </ac:spMkLst>
        </pc:spChg>
      </pc:sldChg>
    </pc:docChg>
  </pc:docChgLst>
  <pc:docChgLst>
    <pc:chgData name="Dan Deac" userId="S::dan.deac@arobs.com::9825a207-c863-4cfa-b2e8-63cc145000ba" providerId="AD" clId="Web-{AE2D4A41-B876-8E15-E462-6B4D195ACD5F}"/>
    <pc:docChg chg="addSld modSld sldOrd">
      <pc:chgData name="Dan Deac" userId="S::dan.deac@arobs.com::9825a207-c863-4cfa-b2e8-63cc145000ba" providerId="AD" clId="Web-{AE2D4A41-B876-8E15-E462-6B4D195ACD5F}" dt="2023-06-30T07:34:53.690" v="423" actId="20577"/>
      <pc:docMkLst>
        <pc:docMk/>
      </pc:docMkLst>
      <pc:sldChg chg="ord">
        <pc:chgData name="Dan Deac" userId="S::dan.deac@arobs.com::9825a207-c863-4cfa-b2e8-63cc145000ba" providerId="AD" clId="Web-{AE2D4A41-B876-8E15-E462-6B4D195ACD5F}" dt="2023-06-30T07:09:39.487" v="37"/>
        <pc:sldMkLst>
          <pc:docMk/>
          <pc:sldMk cId="3085418812" sldId="262"/>
        </pc:sldMkLst>
      </pc:sldChg>
      <pc:sldChg chg="modSp">
        <pc:chgData name="Dan Deac" userId="S::dan.deac@arobs.com::9825a207-c863-4cfa-b2e8-63cc145000ba" providerId="AD" clId="Web-{AE2D4A41-B876-8E15-E462-6B4D195ACD5F}" dt="2023-06-30T07:05:13.820" v="36" actId="20577"/>
        <pc:sldMkLst>
          <pc:docMk/>
          <pc:sldMk cId="1516939945" sldId="263"/>
        </pc:sldMkLst>
        <pc:spChg chg="mod">
          <ac:chgData name="Dan Deac" userId="S::dan.deac@arobs.com::9825a207-c863-4cfa-b2e8-63cc145000ba" providerId="AD" clId="Web-{AE2D4A41-B876-8E15-E462-6B4D195ACD5F}" dt="2023-06-30T07:05:13.820" v="36" actId="20577"/>
          <ac:spMkLst>
            <pc:docMk/>
            <pc:sldMk cId="1516939945" sldId="263"/>
            <ac:spMk id="3" creationId="{0190EE3C-B21A-B021-C057-A588B8C894F8}"/>
          </ac:spMkLst>
        </pc:spChg>
      </pc:sldChg>
      <pc:sldChg chg="modSp new">
        <pc:chgData name="Dan Deac" userId="S::dan.deac@arobs.com::9825a207-c863-4cfa-b2e8-63cc145000ba" providerId="AD" clId="Web-{AE2D4A41-B876-8E15-E462-6B4D195ACD5F}" dt="2023-06-30T07:34:42.627" v="411" actId="20577"/>
        <pc:sldMkLst>
          <pc:docMk/>
          <pc:sldMk cId="1667414416" sldId="264"/>
        </pc:sldMkLst>
        <pc:spChg chg="mod">
          <ac:chgData name="Dan Deac" userId="S::dan.deac@arobs.com::9825a207-c863-4cfa-b2e8-63cc145000ba" providerId="AD" clId="Web-{AE2D4A41-B876-8E15-E462-6B4D195ACD5F}" dt="2023-06-30T07:09:47.643" v="43" actId="20577"/>
          <ac:spMkLst>
            <pc:docMk/>
            <pc:sldMk cId="1667414416" sldId="264"/>
            <ac:spMk id="2" creationId="{F1D17611-3F3E-039B-9E49-E04737A463FF}"/>
          </ac:spMkLst>
        </pc:spChg>
        <pc:spChg chg="mod">
          <ac:chgData name="Dan Deac" userId="S::dan.deac@arobs.com::9825a207-c863-4cfa-b2e8-63cc145000ba" providerId="AD" clId="Web-{AE2D4A41-B876-8E15-E462-6B4D195ACD5F}" dt="2023-06-30T07:34:42.627" v="411" actId="20577"/>
          <ac:spMkLst>
            <pc:docMk/>
            <pc:sldMk cId="1667414416" sldId="264"/>
            <ac:spMk id="3" creationId="{D88DBEC6-3A34-AAD0-EDAE-795938461C35}"/>
          </ac:spMkLst>
        </pc:spChg>
      </pc:sldChg>
      <pc:sldChg chg="modSp new ord">
        <pc:chgData name="Dan Deac" userId="S::dan.deac@arobs.com::9825a207-c863-4cfa-b2e8-63cc145000ba" providerId="AD" clId="Web-{AE2D4A41-B876-8E15-E462-6B4D195ACD5F}" dt="2023-06-30T07:34:53.690" v="423" actId="20577"/>
        <pc:sldMkLst>
          <pc:docMk/>
          <pc:sldMk cId="1308396153" sldId="265"/>
        </pc:sldMkLst>
        <pc:spChg chg="mod">
          <ac:chgData name="Dan Deac" userId="S::dan.deac@arobs.com::9825a207-c863-4cfa-b2e8-63cc145000ba" providerId="AD" clId="Web-{AE2D4A41-B876-8E15-E462-6B4D195ACD5F}" dt="2023-06-30T07:34:53.690" v="423" actId="20577"/>
          <ac:spMkLst>
            <pc:docMk/>
            <pc:sldMk cId="1308396153" sldId="265"/>
            <ac:spMk id="3" creationId="{600FFD6C-127F-D98B-9BA0-20EA2949D82C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08EBE-3EF4-433C-AA2A-D4D71E8A7A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87A6E-F2C5-4858-84C1-AA12558F9F0E}">
      <dgm:prSet/>
      <dgm:spPr/>
      <dgm:t>
        <a:bodyPr/>
        <a:lstStyle/>
        <a:p>
          <a:r>
            <a:rPr lang="en-US" dirty="0"/>
            <a:t>BSW = Basic </a:t>
          </a:r>
          <a:r>
            <a:rPr lang="en-US" dirty="0" err="1"/>
            <a:t>SoftWare</a:t>
          </a:r>
          <a:endParaRPr lang="en-US" dirty="0"/>
        </a:p>
      </dgm:t>
    </dgm:pt>
    <dgm:pt modelId="{333468E2-E861-49B6-AD68-E9E029A19020}" type="parTrans" cxnId="{6E7B33B6-CAEB-4B4E-9B27-4D579228500D}">
      <dgm:prSet/>
      <dgm:spPr/>
      <dgm:t>
        <a:bodyPr/>
        <a:lstStyle/>
        <a:p>
          <a:endParaRPr lang="en-US"/>
        </a:p>
      </dgm:t>
    </dgm:pt>
    <dgm:pt modelId="{8CE31E78-21F9-457E-A84F-326DF4787684}" type="sibTrans" cxnId="{6E7B33B6-CAEB-4B4E-9B27-4D579228500D}">
      <dgm:prSet/>
      <dgm:spPr/>
      <dgm:t>
        <a:bodyPr/>
        <a:lstStyle/>
        <a:p>
          <a:endParaRPr lang="en-US"/>
        </a:p>
      </dgm:t>
    </dgm:pt>
    <dgm:pt modelId="{15B385C9-6953-4E66-83BE-890B16634252}">
      <dgm:prSet/>
      <dgm:spPr/>
      <dgm:t>
        <a:bodyPr/>
        <a:lstStyle/>
        <a:p>
          <a:r>
            <a:rPr lang="en-US" dirty="0"/>
            <a:t>CAN = Controller Area Network</a:t>
          </a:r>
        </a:p>
      </dgm:t>
    </dgm:pt>
    <dgm:pt modelId="{F24BB395-6816-415B-8F7D-FA8750311528}" type="parTrans" cxnId="{503EC46C-4AA6-4E57-BD4F-5C582F28E6C2}">
      <dgm:prSet/>
      <dgm:spPr/>
      <dgm:t>
        <a:bodyPr/>
        <a:lstStyle/>
        <a:p>
          <a:endParaRPr lang="en-US"/>
        </a:p>
      </dgm:t>
    </dgm:pt>
    <dgm:pt modelId="{A61484F7-93E1-4B5D-820B-4D2CD3432AEC}" type="sibTrans" cxnId="{503EC46C-4AA6-4E57-BD4F-5C582F28E6C2}">
      <dgm:prSet/>
      <dgm:spPr/>
      <dgm:t>
        <a:bodyPr/>
        <a:lstStyle/>
        <a:p>
          <a:endParaRPr lang="en-US"/>
        </a:p>
      </dgm:t>
    </dgm:pt>
    <dgm:pt modelId="{A2010F49-7685-4E15-BD61-6127375741CF}">
      <dgm:prSet/>
      <dgm:spPr/>
      <dgm:t>
        <a:bodyPr/>
        <a:lstStyle/>
        <a:p>
          <a:r>
            <a:rPr lang="en-US" dirty="0"/>
            <a:t>RTE = </a:t>
          </a:r>
          <a:r>
            <a:rPr lang="en-US" dirty="0" err="1"/>
            <a:t>RunTime</a:t>
          </a:r>
          <a:r>
            <a:rPr lang="en-US" dirty="0"/>
            <a:t> Environment</a:t>
          </a:r>
        </a:p>
      </dgm:t>
    </dgm:pt>
    <dgm:pt modelId="{28255D7C-DC21-40EE-A11F-5C38DF4972B2}" type="parTrans" cxnId="{50006A86-BC2D-40E8-9993-546FC7628F2C}">
      <dgm:prSet/>
      <dgm:spPr/>
      <dgm:t>
        <a:bodyPr/>
        <a:lstStyle/>
        <a:p>
          <a:endParaRPr lang="en-US"/>
        </a:p>
      </dgm:t>
    </dgm:pt>
    <dgm:pt modelId="{090A4121-E1F4-48A0-92A6-81F8702E16DE}" type="sibTrans" cxnId="{50006A86-BC2D-40E8-9993-546FC7628F2C}">
      <dgm:prSet/>
      <dgm:spPr/>
      <dgm:t>
        <a:bodyPr/>
        <a:lstStyle/>
        <a:p>
          <a:endParaRPr lang="en-US"/>
        </a:p>
      </dgm:t>
    </dgm:pt>
    <dgm:pt modelId="{641EAEC1-0840-4F46-AE85-5A0AC80E896D}">
      <dgm:prSet/>
      <dgm:spPr/>
      <dgm:t>
        <a:bodyPr/>
        <a:lstStyle/>
        <a:p>
          <a:r>
            <a:rPr lang="en-US" dirty="0"/>
            <a:t>MCU = </a:t>
          </a:r>
          <a:r>
            <a:rPr lang="en-US" dirty="0" err="1"/>
            <a:t>MicroController</a:t>
          </a:r>
          <a:r>
            <a:rPr lang="en-US" dirty="0"/>
            <a:t> Unit</a:t>
          </a:r>
        </a:p>
      </dgm:t>
    </dgm:pt>
    <dgm:pt modelId="{407E1EBC-C9E3-4B53-94E6-63CF79A50C9E}" type="parTrans" cxnId="{95969BA3-1E5C-46C9-B7F3-4C47810D6A92}">
      <dgm:prSet/>
      <dgm:spPr/>
      <dgm:t>
        <a:bodyPr/>
        <a:lstStyle/>
        <a:p>
          <a:endParaRPr lang="en-US"/>
        </a:p>
      </dgm:t>
    </dgm:pt>
    <dgm:pt modelId="{35D8172C-7166-4A28-9923-19BD1A6E81D5}" type="sibTrans" cxnId="{95969BA3-1E5C-46C9-B7F3-4C47810D6A92}">
      <dgm:prSet/>
      <dgm:spPr/>
      <dgm:t>
        <a:bodyPr/>
        <a:lstStyle/>
        <a:p>
          <a:endParaRPr lang="en-US"/>
        </a:p>
      </dgm:t>
    </dgm:pt>
    <dgm:pt modelId="{080819B4-33D3-47C5-A59A-116F65220F28}">
      <dgm:prSet/>
      <dgm:spPr/>
      <dgm:t>
        <a:bodyPr/>
        <a:lstStyle/>
        <a:p>
          <a:r>
            <a:rPr lang="en-US" dirty="0"/>
            <a:t>ECU = Electronic Control Unit</a:t>
          </a:r>
        </a:p>
      </dgm:t>
    </dgm:pt>
    <dgm:pt modelId="{51BF2B09-4D2C-45E5-9042-F2D39F2CB062}" type="parTrans" cxnId="{CB263719-DE87-46B3-B7FC-38AF04970483}">
      <dgm:prSet/>
      <dgm:spPr/>
      <dgm:t>
        <a:bodyPr/>
        <a:lstStyle/>
        <a:p>
          <a:endParaRPr lang="en-US"/>
        </a:p>
      </dgm:t>
    </dgm:pt>
    <dgm:pt modelId="{537D7996-8A75-47A7-AD84-A3424CA9C547}" type="sibTrans" cxnId="{CB263719-DE87-46B3-B7FC-38AF04970483}">
      <dgm:prSet/>
      <dgm:spPr/>
      <dgm:t>
        <a:bodyPr/>
        <a:lstStyle/>
        <a:p>
          <a:endParaRPr lang="en-US"/>
        </a:p>
      </dgm:t>
    </dgm:pt>
    <dgm:pt modelId="{A3582E14-7DF6-4433-9477-5851F46592F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MCAL = Microcontroller Abstraction Layer</a:t>
          </a:r>
        </a:p>
      </dgm:t>
    </dgm:pt>
    <dgm:pt modelId="{92EF1459-EEE7-4451-95BD-5FDAC9EE0882}" type="parTrans" cxnId="{C072507A-A6F7-461A-909C-64C3E2056BC1}">
      <dgm:prSet/>
      <dgm:spPr/>
    </dgm:pt>
    <dgm:pt modelId="{BFA06E58-A7A7-43C4-93C4-06EE595FD959}" type="sibTrans" cxnId="{C072507A-A6F7-461A-909C-64C3E2056BC1}">
      <dgm:prSet/>
      <dgm:spPr/>
    </dgm:pt>
    <dgm:pt modelId="{E19E4F62-C219-4472-BC5F-7D09CCBFF6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EEPROM = electrically erasable and reprogrammable ROM ( read only mem )</a:t>
          </a:r>
        </a:p>
      </dgm:t>
    </dgm:pt>
    <dgm:pt modelId="{6DE70299-1E79-45F3-9F6C-4BB3B6CE24D8}" type="parTrans" cxnId="{AFEB1097-4C80-4275-8252-C9326D1DD1B5}">
      <dgm:prSet/>
      <dgm:spPr/>
    </dgm:pt>
    <dgm:pt modelId="{0506FBB8-34FB-418A-816E-2431A1B554FD}" type="sibTrans" cxnId="{AFEB1097-4C80-4275-8252-C9326D1DD1B5}">
      <dgm:prSet/>
      <dgm:spPr/>
    </dgm:pt>
    <dgm:pt modelId="{A8BC4440-BAD0-4F8E-8DD1-1D953C820DE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DTC = Diagnostic Trouble Code</a:t>
          </a:r>
        </a:p>
      </dgm:t>
    </dgm:pt>
    <dgm:pt modelId="{2C59FFCF-8021-4B24-B9B6-08459E08D742}" type="parTrans" cxnId="{470F3EEB-140A-48C7-B22B-B25BA2536ED4}">
      <dgm:prSet/>
      <dgm:spPr/>
    </dgm:pt>
    <dgm:pt modelId="{523E996D-0195-4157-A15C-7A34D05B7D74}" type="sibTrans" cxnId="{470F3EEB-140A-48C7-B22B-B25BA2536ED4}">
      <dgm:prSet/>
      <dgm:spPr/>
    </dgm:pt>
    <dgm:pt modelId="{FC3772A1-5C93-4BF6-9B2B-84474915CC8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ASIC = Application specific integrated circuit</a:t>
          </a:r>
        </a:p>
      </dgm:t>
    </dgm:pt>
    <dgm:pt modelId="{97B6704A-9A48-4B05-BCE3-C1BB013F956D}" type="parTrans" cxnId="{5DBE55AF-7016-4D9C-93E3-6D30235D3577}">
      <dgm:prSet/>
      <dgm:spPr/>
    </dgm:pt>
    <dgm:pt modelId="{1BF03CE9-8922-44E2-ADE2-6F48058F50B4}" type="sibTrans" cxnId="{5DBE55AF-7016-4D9C-93E3-6D30235D3577}">
      <dgm:prSet/>
      <dgm:spPr/>
    </dgm:pt>
    <dgm:pt modelId="{9E770109-CAB8-41E9-8620-E314E5F4AC2D}" type="pres">
      <dgm:prSet presAssocID="{7C708EBE-3EF4-433C-AA2A-D4D71E8A7AB1}" presName="linear" presStyleCnt="0">
        <dgm:presLayoutVars>
          <dgm:animLvl val="lvl"/>
          <dgm:resizeHandles val="exact"/>
        </dgm:presLayoutVars>
      </dgm:prSet>
      <dgm:spPr/>
    </dgm:pt>
    <dgm:pt modelId="{C965C480-2DD4-484F-8438-722EC429787B}" type="pres">
      <dgm:prSet presAssocID="{3E687A6E-F2C5-4858-84C1-AA12558F9F0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24A199A-9FB5-4F26-8006-A2444749009D}" type="pres">
      <dgm:prSet presAssocID="{8CE31E78-21F9-457E-A84F-326DF4787684}" presName="spacer" presStyleCnt="0"/>
      <dgm:spPr/>
    </dgm:pt>
    <dgm:pt modelId="{93AB6D81-91F2-41DA-B9A7-1219B57CD3A1}" type="pres">
      <dgm:prSet presAssocID="{15B385C9-6953-4E66-83BE-890B1663425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A1099F5-2AE1-4701-9D4F-3AE9950059F0}" type="pres">
      <dgm:prSet presAssocID="{A61484F7-93E1-4B5D-820B-4D2CD3432AEC}" presName="spacer" presStyleCnt="0"/>
      <dgm:spPr/>
    </dgm:pt>
    <dgm:pt modelId="{22D48B1B-EB9D-4C8D-9257-833D9BCBE193}" type="pres">
      <dgm:prSet presAssocID="{A2010F49-7685-4E15-BD61-6127375741C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93E76B8-DAC9-4905-A572-3D72EE78ABC5}" type="pres">
      <dgm:prSet presAssocID="{090A4121-E1F4-48A0-92A6-81F8702E16DE}" presName="spacer" presStyleCnt="0"/>
      <dgm:spPr/>
    </dgm:pt>
    <dgm:pt modelId="{70CDECF1-C5F2-40BA-822A-AFB8AB0B795D}" type="pres">
      <dgm:prSet presAssocID="{641EAEC1-0840-4F46-AE85-5A0AC80E896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EDB14D3-6C41-45E4-92DF-17E9EEE44601}" type="pres">
      <dgm:prSet presAssocID="{35D8172C-7166-4A28-9923-19BD1A6E81D5}" presName="spacer" presStyleCnt="0"/>
      <dgm:spPr/>
    </dgm:pt>
    <dgm:pt modelId="{604BBF28-2C01-43D7-8856-9E5BF38F77B0}" type="pres">
      <dgm:prSet presAssocID="{080819B4-33D3-47C5-A59A-116F65220F2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0EFEB70-FF01-4E08-9DCB-68D5C137830D}" type="pres">
      <dgm:prSet presAssocID="{537D7996-8A75-47A7-AD84-A3424CA9C547}" presName="spacer" presStyleCnt="0"/>
      <dgm:spPr/>
    </dgm:pt>
    <dgm:pt modelId="{7CC9DD4C-1325-410D-A6B7-BEAF792D811A}" type="pres">
      <dgm:prSet presAssocID="{A3582E14-7DF6-4433-9477-5851F46592FB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C77E0FA-545F-4E44-A041-A73858207A3E}" type="pres">
      <dgm:prSet presAssocID="{BFA06E58-A7A7-43C4-93C4-06EE595FD959}" presName="spacer" presStyleCnt="0"/>
      <dgm:spPr/>
    </dgm:pt>
    <dgm:pt modelId="{8ED5F8B5-EBB4-4D31-865A-C0FC31D5BA8A}" type="pres">
      <dgm:prSet presAssocID="{E19E4F62-C219-4472-BC5F-7D09CCBFF61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9E89515-ED2E-4253-9C6C-56F90D6C5299}" type="pres">
      <dgm:prSet presAssocID="{0506FBB8-34FB-418A-816E-2431A1B554FD}" presName="spacer" presStyleCnt="0"/>
      <dgm:spPr/>
    </dgm:pt>
    <dgm:pt modelId="{F7F384D3-2CE1-4364-BA6E-88BE1F37FFE6}" type="pres">
      <dgm:prSet presAssocID="{A8BC4440-BAD0-4F8E-8DD1-1D953C820DE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42A4D82-4CCB-438F-99F7-FD3E5A655DA1}" type="pres">
      <dgm:prSet presAssocID="{523E996D-0195-4157-A15C-7A34D05B7D74}" presName="spacer" presStyleCnt="0"/>
      <dgm:spPr/>
    </dgm:pt>
    <dgm:pt modelId="{D228C02D-7BE1-42D3-B50D-3E03ACD9D6E4}" type="pres">
      <dgm:prSet presAssocID="{FC3772A1-5C93-4BF6-9B2B-84474915CC8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4EC57E14-1FAA-4084-A148-A1E4CE7C59A4}" type="presOf" srcId="{A8BC4440-BAD0-4F8E-8DD1-1D953C820DE7}" destId="{F7F384D3-2CE1-4364-BA6E-88BE1F37FFE6}" srcOrd="0" destOrd="0" presId="urn:microsoft.com/office/officeart/2005/8/layout/vList2"/>
    <dgm:cxn modelId="{8021A916-8917-4676-AFB6-01C600F1962E}" type="presOf" srcId="{7C708EBE-3EF4-433C-AA2A-D4D71E8A7AB1}" destId="{9E770109-CAB8-41E9-8620-E314E5F4AC2D}" srcOrd="0" destOrd="0" presId="urn:microsoft.com/office/officeart/2005/8/layout/vList2"/>
    <dgm:cxn modelId="{CB263719-DE87-46B3-B7FC-38AF04970483}" srcId="{7C708EBE-3EF4-433C-AA2A-D4D71E8A7AB1}" destId="{080819B4-33D3-47C5-A59A-116F65220F28}" srcOrd="4" destOrd="0" parTransId="{51BF2B09-4D2C-45E5-9042-F2D39F2CB062}" sibTransId="{537D7996-8A75-47A7-AD84-A3424CA9C547}"/>
    <dgm:cxn modelId="{D447EB22-364F-420D-B8B1-50A3291E7D30}" type="presOf" srcId="{3E687A6E-F2C5-4858-84C1-AA12558F9F0E}" destId="{C965C480-2DD4-484F-8438-722EC429787B}" srcOrd="0" destOrd="0" presId="urn:microsoft.com/office/officeart/2005/8/layout/vList2"/>
    <dgm:cxn modelId="{80048666-EC24-44AF-93D5-C380B6E53957}" type="presOf" srcId="{FC3772A1-5C93-4BF6-9B2B-84474915CC86}" destId="{D228C02D-7BE1-42D3-B50D-3E03ACD9D6E4}" srcOrd="0" destOrd="0" presId="urn:microsoft.com/office/officeart/2005/8/layout/vList2"/>
    <dgm:cxn modelId="{C701A349-FF6A-41DD-AD80-B2607E1A4303}" type="presOf" srcId="{641EAEC1-0840-4F46-AE85-5A0AC80E896D}" destId="{70CDECF1-C5F2-40BA-822A-AFB8AB0B795D}" srcOrd="0" destOrd="0" presId="urn:microsoft.com/office/officeart/2005/8/layout/vList2"/>
    <dgm:cxn modelId="{503EC46C-4AA6-4E57-BD4F-5C582F28E6C2}" srcId="{7C708EBE-3EF4-433C-AA2A-D4D71E8A7AB1}" destId="{15B385C9-6953-4E66-83BE-890B16634252}" srcOrd="1" destOrd="0" parTransId="{F24BB395-6816-415B-8F7D-FA8750311528}" sibTransId="{A61484F7-93E1-4B5D-820B-4D2CD3432AEC}"/>
    <dgm:cxn modelId="{DE17284D-3370-4CEE-95FA-0A4393240B5A}" type="presOf" srcId="{A2010F49-7685-4E15-BD61-6127375741CF}" destId="{22D48B1B-EB9D-4C8D-9257-833D9BCBE193}" srcOrd="0" destOrd="0" presId="urn:microsoft.com/office/officeart/2005/8/layout/vList2"/>
    <dgm:cxn modelId="{C072507A-A6F7-461A-909C-64C3E2056BC1}" srcId="{7C708EBE-3EF4-433C-AA2A-D4D71E8A7AB1}" destId="{A3582E14-7DF6-4433-9477-5851F46592FB}" srcOrd="5" destOrd="0" parTransId="{92EF1459-EEE7-4451-95BD-5FDAC9EE0882}" sibTransId="{BFA06E58-A7A7-43C4-93C4-06EE595FD959}"/>
    <dgm:cxn modelId="{50006A86-BC2D-40E8-9993-546FC7628F2C}" srcId="{7C708EBE-3EF4-433C-AA2A-D4D71E8A7AB1}" destId="{A2010F49-7685-4E15-BD61-6127375741CF}" srcOrd="2" destOrd="0" parTransId="{28255D7C-DC21-40EE-A11F-5C38DF4972B2}" sibTransId="{090A4121-E1F4-48A0-92A6-81F8702E16DE}"/>
    <dgm:cxn modelId="{938E4996-B972-4027-97BA-531A7C86ED22}" type="presOf" srcId="{080819B4-33D3-47C5-A59A-116F65220F28}" destId="{604BBF28-2C01-43D7-8856-9E5BF38F77B0}" srcOrd="0" destOrd="0" presId="urn:microsoft.com/office/officeart/2005/8/layout/vList2"/>
    <dgm:cxn modelId="{AFEB1097-4C80-4275-8252-C9326D1DD1B5}" srcId="{7C708EBE-3EF4-433C-AA2A-D4D71E8A7AB1}" destId="{E19E4F62-C219-4472-BC5F-7D09CCBFF61D}" srcOrd="6" destOrd="0" parTransId="{6DE70299-1E79-45F3-9F6C-4BB3B6CE24D8}" sibTransId="{0506FBB8-34FB-418A-816E-2431A1B554FD}"/>
    <dgm:cxn modelId="{669D159D-5782-4322-87A8-2CD8419BBB79}" type="presOf" srcId="{A3582E14-7DF6-4433-9477-5851F46592FB}" destId="{7CC9DD4C-1325-410D-A6B7-BEAF792D811A}" srcOrd="0" destOrd="0" presId="urn:microsoft.com/office/officeart/2005/8/layout/vList2"/>
    <dgm:cxn modelId="{95969BA3-1E5C-46C9-B7F3-4C47810D6A92}" srcId="{7C708EBE-3EF4-433C-AA2A-D4D71E8A7AB1}" destId="{641EAEC1-0840-4F46-AE85-5A0AC80E896D}" srcOrd="3" destOrd="0" parTransId="{407E1EBC-C9E3-4B53-94E6-63CF79A50C9E}" sibTransId="{35D8172C-7166-4A28-9923-19BD1A6E81D5}"/>
    <dgm:cxn modelId="{5DBE55AF-7016-4D9C-93E3-6D30235D3577}" srcId="{7C708EBE-3EF4-433C-AA2A-D4D71E8A7AB1}" destId="{FC3772A1-5C93-4BF6-9B2B-84474915CC86}" srcOrd="8" destOrd="0" parTransId="{97B6704A-9A48-4B05-BCE3-C1BB013F956D}" sibTransId="{1BF03CE9-8922-44E2-ADE2-6F48058F50B4}"/>
    <dgm:cxn modelId="{6E7B33B6-CAEB-4B4E-9B27-4D579228500D}" srcId="{7C708EBE-3EF4-433C-AA2A-D4D71E8A7AB1}" destId="{3E687A6E-F2C5-4858-84C1-AA12558F9F0E}" srcOrd="0" destOrd="0" parTransId="{333468E2-E861-49B6-AD68-E9E029A19020}" sibTransId="{8CE31E78-21F9-457E-A84F-326DF4787684}"/>
    <dgm:cxn modelId="{0D5468C6-F9FF-45DE-9A11-3E5D47544ABC}" type="presOf" srcId="{15B385C9-6953-4E66-83BE-890B16634252}" destId="{93AB6D81-91F2-41DA-B9A7-1219B57CD3A1}" srcOrd="0" destOrd="0" presId="urn:microsoft.com/office/officeart/2005/8/layout/vList2"/>
    <dgm:cxn modelId="{11DBE4E2-6556-404D-99A3-B0CBC411F64A}" type="presOf" srcId="{E19E4F62-C219-4472-BC5F-7D09CCBFF61D}" destId="{8ED5F8B5-EBB4-4D31-865A-C0FC31D5BA8A}" srcOrd="0" destOrd="0" presId="urn:microsoft.com/office/officeart/2005/8/layout/vList2"/>
    <dgm:cxn modelId="{470F3EEB-140A-48C7-B22B-B25BA2536ED4}" srcId="{7C708EBE-3EF4-433C-AA2A-D4D71E8A7AB1}" destId="{A8BC4440-BAD0-4F8E-8DD1-1D953C820DE7}" srcOrd="7" destOrd="0" parTransId="{2C59FFCF-8021-4B24-B9B6-08459E08D742}" sibTransId="{523E996D-0195-4157-A15C-7A34D05B7D74}"/>
    <dgm:cxn modelId="{58C6E8E2-EC97-431A-813A-DCDB59EA9F0D}" type="presParOf" srcId="{9E770109-CAB8-41E9-8620-E314E5F4AC2D}" destId="{C965C480-2DD4-484F-8438-722EC429787B}" srcOrd="0" destOrd="0" presId="urn:microsoft.com/office/officeart/2005/8/layout/vList2"/>
    <dgm:cxn modelId="{4513B8F3-D1A9-42EF-B8CB-2E44E7B2B9D9}" type="presParOf" srcId="{9E770109-CAB8-41E9-8620-E314E5F4AC2D}" destId="{724A199A-9FB5-4F26-8006-A2444749009D}" srcOrd="1" destOrd="0" presId="urn:microsoft.com/office/officeart/2005/8/layout/vList2"/>
    <dgm:cxn modelId="{55E1ECB2-E6AD-4CF4-A324-C4389FF3C6FE}" type="presParOf" srcId="{9E770109-CAB8-41E9-8620-E314E5F4AC2D}" destId="{93AB6D81-91F2-41DA-B9A7-1219B57CD3A1}" srcOrd="2" destOrd="0" presId="urn:microsoft.com/office/officeart/2005/8/layout/vList2"/>
    <dgm:cxn modelId="{BD01E782-F9FC-4A17-A712-B8F3F3476FA7}" type="presParOf" srcId="{9E770109-CAB8-41E9-8620-E314E5F4AC2D}" destId="{1A1099F5-2AE1-4701-9D4F-3AE9950059F0}" srcOrd="3" destOrd="0" presId="urn:microsoft.com/office/officeart/2005/8/layout/vList2"/>
    <dgm:cxn modelId="{F9739FF7-3D20-44D2-B395-55AAD9466B9A}" type="presParOf" srcId="{9E770109-CAB8-41E9-8620-E314E5F4AC2D}" destId="{22D48B1B-EB9D-4C8D-9257-833D9BCBE193}" srcOrd="4" destOrd="0" presId="urn:microsoft.com/office/officeart/2005/8/layout/vList2"/>
    <dgm:cxn modelId="{240AC76F-308C-4144-801D-AEDC1F6C92CC}" type="presParOf" srcId="{9E770109-CAB8-41E9-8620-E314E5F4AC2D}" destId="{C93E76B8-DAC9-4905-A572-3D72EE78ABC5}" srcOrd="5" destOrd="0" presId="urn:microsoft.com/office/officeart/2005/8/layout/vList2"/>
    <dgm:cxn modelId="{C2234AA1-5ADB-4BD1-93E1-88CF2853D6BE}" type="presParOf" srcId="{9E770109-CAB8-41E9-8620-E314E5F4AC2D}" destId="{70CDECF1-C5F2-40BA-822A-AFB8AB0B795D}" srcOrd="6" destOrd="0" presId="urn:microsoft.com/office/officeart/2005/8/layout/vList2"/>
    <dgm:cxn modelId="{4A68D73E-C668-4243-B58B-9012436A2687}" type="presParOf" srcId="{9E770109-CAB8-41E9-8620-E314E5F4AC2D}" destId="{8EDB14D3-6C41-45E4-92DF-17E9EEE44601}" srcOrd="7" destOrd="0" presId="urn:microsoft.com/office/officeart/2005/8/layout/vList2"/>
    <dgm:cxn modelId="{398B038A-FBC0-46CC-B81D-4AD73F75E5AA}" type="presParOf" srcId="{9E770109-CAB8-41E9-8620-E314E5F4AC2D}" destId="{604BBF28-2C01-43D7-8856-9E5BF38F77B0}" srcOrd="8" destOrd="0" presId="urn:microsoft.com/office/officeart/2005/8/layout/vList2"/>
    <dgm:cxn modelId="{D02C73BE-1153-4B5C-9DF0-DAED8DC3F94C}" type="presParOf" srcId="{9E770109-CAB8-41E9-8620-E314E5F4AC2D}" destId="{90EFEB70-FF01-4E08-9DCB-68D5C137830D}" srcOrd="9" destOrd="0" presId="urn:microsoft.com/office/officeart/2005/8/layout/vList2"/>
    <dgm:cxn modelId="{560F158D-6075-4D0C-89C5-06B8DC3A0801}" type="presParOf" srcId="{9E770109-CAB8-41E9-8620-E314E5F4AC2D}" destId="{7CC9DD4C-1325-410D-A6B7-BEAF792D811A}" srcOrd="10" destOrd="0" presId="urn:microsoft.com/office/officeart/2005/8/layout/vList2"/>
    <dgm:cxn modelId="{0C92B964-5D4B-4E8E-B556-3EF3F7C92D31}" type="presParOf" srcId="{9E770109-CAB8-41E9-8620-E314E5F4AC2D}" destId="{0C77E0FA-545F-4E44-A041-A73858207A3E}" srcOrd="11" destOrd="0" presId="urn:microsoft.com/office/officeart/2005/8/layout/vList2"/>
    <dgm:cxn modelId="{606024E3-8673-4C71-8372-C329FAEFFA8F}" type="presParOf" srcId="{9E770109-CAB8-41E9-8620-E314E5F4AC2D}" destId="{8ED5F8B5-EBB4-4D31-865A-C0FC31D5BA8A}" srcOrd="12" destOrd="0" presId="urn:microsoft.com/office/officeart/2005/8/layout/vList2"/>
    <dgm:cxn modelId="{D72FABA8-595D-4CA0-9834-657A3AB37FE3}" type="presParOf" srcId="{9E770109-CAB8-41E9-8620-E314E5F4AC2D}" destId="{E9E89515-ED2E-4253-9C6C-56F90D6C5299}" srcOrd="13" destOrd="0" presId="urn:microsoft.com/office/officeart/2005/8/layout/vList2"/>
    <dgm:cxn modelId="{E7BB87EA-A28E-4757-ADF7-501EA9194B52}" type="presParOf" srcId="{9E770109-CAB8-41E9-8620-E314E5F4AC2D}" destId="{F7F384D3-2CE1-4364-BA6E-88BE1F37FFE6}" srcOrd="14" destOrd="0" presId="urn:microsoft.com/office/officeart/2005/8/layout/vList2"/>
    <dgm:cxn modelId="{07940948-5D4C-4CFE-82D1-02225F5D12E8}" type="presParOf" srcId="{9E770109-CAB8-41E9-8620-E314E5F4AC2D}" destId="{142A4D82-4CCB-438F-99F7-FD3E5A655DA1}" srcOrd="15" destOrd="0" presId="urn:microsoft.com/office/officeart/2005/8/layout/vList2"/>
    <dgm:cxn modelId="{2B9C41C0-71E0-42F1-891B-E7DCF216EDEE}" type="presParOf" srcId="{9E770109-CAB8-41E9-8620-E314E5F4AC2D}" destId="{D228C02D-7BE1-42D3-B50D-3E03ACD9D6E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D0978-CFC4-42D1-9963-D0C6396546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BCE112F-D424-4A9D-B552-E62AB53B4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Microcontroller (Basic Software)</a:t>
          </a:r>
        </a:p>
      </dgm:t>
    </dgm:pt>
    <dgm:pt modelId="{08F76561-05AD-44B5-A6E6-97570816FA85}" type="parTrans" cxnId="{CD059F85-69DF-4370-82B7-1C992BED8F10}">
      <dgm:prSet/>
      <dgm:spPr/>
      <dgm:t>
        <a:bodyPr/>
        <a:lstStyle/>
        <a:p>
          <a:endParaRPr lang="en-US"/>
        </a:p>
      </dgm:t>
    </dgm:pt>
    <dgm:pt modelId="{321A7F0A-72C2-4542-90C2-829942711AF8}" type="sibTrans" cxnId="{CD059F85-69DF-4370-82B7-1C992BED8F10}">
      <dgm:prSet/>
      <dgm:spPr/>
      <dgm:t>
        <a:bodyPr/>
        <a:lstStyle/>
        <a:p>
          <a:endParaRPr lang="en-US"/>
        </a:p>
      </dgm:t>
    </dgm:pt>
    <dgm:pt modelId="{2BBF2053-5AA5-42CA-8F82-E25BCD808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Runtime environment</a:t>
          </a:r>
          <a:r>
            <a:rPr lang="en-US">
              <a:latin typeface="Calibri Light" panose="020F0302020204030204"/>
            </a:rPr>
            <a:t> (RTE)</a:t>
          </a:r>
          <a:endParaRPr lang="en-US"/>
        </a:p>
      </dgm:t>
    </dgm:pt>
    <dgm:pt modelId="{1AFBF6E0-6198-4BDB-A9B2-24DCA9A31882}" type="parTrans" cxnId="{FAB9AEAE-F770-45AB-9818-C1A0D1A7C46F}">
      <dgm:prSet/>
      <dgm:spPr/>
      <dgm:t>
        <a:bodyPr/>
        <a:lstStyle/>
        <a:p>
          <a:endParaRPr lang="en-US"/>
        </a:p>
      </dgm:t>
    </dgm:pt>
    <dgm:pt modelId="{CAB0557C-197C-42AF-A616-C8D116C3C470}" type="sibTrans" cxnId="{FAB9AEAE-F770-45AB-9818-C1A0D1A7C46F}">
      <dgm:prSet/>
      <dgm:spPr/>
      <dgm:t>
        <a:bodyPr/>
        <a:lstStyle/>
        <a:p>
          <a:endParaRPr lang="en-US"/>
        </a:p>
      </dgm:t>
    </dgm:pt>
    <dgm:pt modelId="{C7F4EC11-84D4-4996-A41D-5928977AE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layer</a:t>
          </a:r>
        </a:p>
      </dgm:t>
    </dgm:pt>
    <dgm:pt modelId="{19EEF1FA-6B8D-4B21-BE8B-CD1F1359221E}" type="parTrans" cxnId="{C386A444-FD82-49A4-9189-898C82931B43}">
      <dgm:prSet/>
      <dgm:spPr/>
      <dgm:t>
        <a:bodyPr/>
        <a:lstStyle/>
        <a:p>
          <a:endParaRPr lang="en-US"/>
        </a:p>
      </dgm:t>
    </dgm:pt>
    <dgm:pt modelId="{53212495-7295-415A-9980-5D4A235C141B}" type="sibTrans" cxnId="{C386A444-FD82-49A4-9189-898C82931B43}">
      <dgm:prSet/>
      <dgm:spPr/>
      <dgm:t>
        <a:bodyPr/>
        <a:lstStyle/>
        <a:p>
          <a:endParaRPr lang="en-US"/>
        </a:p>
      </dgm:t>
    </dgm:pt>
    <dgm:pt modelId="{F21DFF9B-93D0-442E-AAD5-C93920B4474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 - Can have multiple software components (SWC)</a:t>
          </a:r>
          <a:endParaRPr lang="en-US"/>
        </a:p>
      </dgm:t>
    </dgm:pt>
    <dgm:pt modelId="{53FCB574-31BA-4E6E-8750-00430BBAE704}" type="parTrans" cxnId="{4EB748F2-45CB-4A9F-85FA-4D43AC1F7C75}">
      <dgm:prSet/>
      <dgm:spPr/>
    </dgm:pt>
    <dgm:pt modelId="{E9A72857-8BE4-4D69-96FE-66422D400592}" type="sibTrans" cxnId="{4EB748F2-45CB-4A9F-85FA-4D43AC1F7C75}">
      <dgm:prSet/>
      <dgm:spPr/>
    </dgm:pt>
    <dgm:pt modelId="{8659B75A-0F9B-4446-9350-DAEACA33A67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 - Application code</a:t>
          </a:r>
        </a:p>
      </dgm:t>
    </dgm:pt>
    <dgm:pt modelId="{00AEDF16-DC0B-4235-8331-C614A8E595A6}" type="parTrans" cxnId="{8E0B6221-DA60-44E3-8FDE-58F95FB8E5F4}">
      <dgm:prSet/>
      <dgm:spPr/>
    </dgm:pt>
    <dgm:pt modelId="{580D47DF-41EF-4F48-A022-D1CBFEEDEEC7}" type="sibTrans" cxnId="{8E0B6221-DA60-44E3-8FDE-58F95FB8E5F4}">
      <dgm:prSet/>
      <dgm:spPr/>
    </dgm:pt>
    <dgm:pt modelId="{042DA3D0-78BB-4E82-ACDD-82E2E5EF70E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 - App layer uses this layer while communicating with other layers below using ports.</a:t>
          </a:r>
          <a:endParaRPr lang="en-US"/>
        </a:p>
      </dgm:t>
    </dgm:pt>
    <dgm:pt modelId="{6878A9BB-80D1-41EB-91DC-FD51B47A89D2}" type="parTrans" cxnId="{E0786F9B-FD24-4918-A1A8-EDD5A92132C4}">
      <dgm:prSet/>
      <dgm:spPr/>
    </dgm:pt>
    <dgm:pt modelId="{91E8ACFE-5824-4534-9418-4869843D2773}" type="sibTrans" cxnId="{E0786F9B-FD24-4918-A1A8-EDD5A92132C4}">
      <dgm:prSet/>
      <dgm:spPr/>
    </dgm:pt>
    <dgm:pt modelId="{6E7E5A43-95BE-47F4-9FDC-2B5F33D0AF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 - Provides communication between SWCs and between ECUs</a:t>
          </a:r>
        </a:p>
      </dgm:t>
    </dgm:pt>
    <dgm:pt modelId="{A8C741A3-E0EF-4092-9DE7-BC2ECF17C68A}" type="parTrans" cxnId="{BAD6538D-BE30-4379-8D97-1E350953F8CF}">
      <dgm:prSet/>
      <dgm:spPr/>
    </dgm:pt>
    <dgm:pt modelId="{9EEE15AF-E0A5-472A-BCCB-5942C83A4708}" type="sibTrans" cxnId="{BAD6538D-BE30-4379-8D97-1E350953F8CF}">
      <dgm:prSet/>
      <dgm:spPr/>
    </dgm:pt>
    <dgm:pt modelId="{25233181-19AB-41AD-B25B-934FAAFACA9E}">
      <dgm:prSet phldr="0"/>
      <dgm:spPr/>
      <dgm:t>
        <a:bodyPr/>
        <a:lstStyle/>
        <a:p>
          <a:pPr>
            <a:lnSpc>
              <a:spcPct val="100000"/>
            </a:lnSpc>
          </a:pPr>
          <a:endParaRPr lang="en-US" dirty="0">
            <a:latin typeface="Calibri"/>
            <a:ea typeface="Calibri"/>
            <a:cs typeface="Calibri"/>
          </a:endParaRPr>
        </a:p>
      </dgm:t>
    </dgm:pt>
    <dgm:pt modelId="{29E3FECC-AD91-4399-88E7-7CE1025BD44D}" type="parTrans" cxnId="{CD488966-4C7F-4D24-9A13-0CC41428B178}">
      <dgm:prSet/>
      <dgm:spPr/>
    </dgm:pt>
    <dgm:pt modelId="{84FC6A50-6DDF-491A-89EF-56B3AB6F01C4}" type="sibTrans" cxnId="{CD488966-4C7F-4D24-9A13-0CC41428B178}">
      <dgm:prSet/>
      <dgm:spPr/>
    </dgm:pt>
    <dgm:pt modelId="{73C28349-2FD4-4E3D-8C93-504E09228BC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 - Is the layer on which the AUTOSAR would work</a:t>
          </a:r>
        </a:p>
      </dgm:t>
    </dgm:pt>
    <dgm:pt modelId="{8CE7F3BD-AD7C-48FC-B392-2BB89DE15C82}" type="parTrans" cxnId="{E968AA65-E6F6-4098-9212-B1E9E7F6F473}">
      <dgm:prSet/>
      <dgm:spPr/>
    </dgm:pt>
    <dgm:pt modelId="{FFFAB77E-310C-46F2-98BC-4F9E314D14E5}" type="sibTrans" cxnId="{E968AA65-E6F6-4098-9212-B1E9E7F6F473}">
      <dgm:prSet/>
      <dgm:spPr/>
    </dgm:pt>
    <dgm:pt modelId="{5E597704-3653-4757-B054-3A2435F02823}">
      <dgm:prSet phldr="0"/>
      <dgm:spPr/>
      <dgm:t>
        <a:bodyPr/>
        <a:lstStyle/>
        <a:p>
          <a:r>
            <a:rPr lang="en-US" dirty="0">
              <a:solidFill>
                <a:srgbClr val="676767"/>
              </a:solidFill>
            </a:rPr>
            <a:t>Microcontroller Abstraction Layer (MCAL)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ED777DF5-3C9B-4A7E-BBCF-A7A84FD2E4D6}" type="parTrans" cxnId="{44B348AB-CA71-4D68-8A64-9A7AD612D97F}">
      <dgm:prSet/>
      <dgm:spPr/>
    </dgm:pt>
    <dgm:pt modelId="{368D437F-CBDF-45DD-8811-21679A5B8802}" type="sibTrans" cxnId="{44B348AB-CA71-4D68-8A64-9A7AD612D97F}">
      <dgm:prSet/>
      <dgm:spPr/>
    </dgm:pt>
    <dgm:pt modelId="{345C1668-4475-4734-9BF3-86309D5051C4}">
      <dgm:prSet phldr="0"/>
      <dgm:spPr/>
      <dgm:t>
        <a:bodyPr/>
        <a:lstStyle/>
        <a:p>
          <a:r>
            <a:rPr lang="en-US" dirty="0">
              <a:solidFill>
                <a:srgbClr val="676767"/>
              </a:solidFill>
            </a:rPr>
            <a:t>Electronic Control Unit (ECU) Abstraction Layer</a:t>
          </a:r>
          <a:endParaRPr lang="en-US" dirty="0"/>
        </a:p>
      </dgm:t>
    </dgm:pt>
    <dgm:pt modelId="{B0242FCD-5F9F-407F-859F-233A929BD791}" type="parTrans" cxnId="{41485EAA-2FB8-4B12-A72A-6F52F322D44F}">
      <dgm:prSet/>
      <dgm:spPr/>
    </dgm:pt>
    <dgm:pt modelId="{DB3CED12-9DC5-450B-9776-390A00E8939E}" type="sibTrans" cxnId="{41485EAA-2FB8-4B12-A72A-6F52F322D44F}">
      <dgm:prSet/>
      <dgm:spPr/>
    </dgm:pt>
    <dgm:pt modelId="{78926486-1CE0-4916-81BA-4B9BC0860E29}">
      <dgm:prSet phldr="0"/>
      <dgm:spPr/>
      <dgm:t>
        <a:bodyPr/>
        <a:lstStyle/>
        <a:p>
          <a:r>
            <a:rPr lang="en-US" dirty="0">
              <a:solidFill>
                <a:srgbClr val="676767"/>
              </a:solidFill>
            </a:rPr>
            <a:t>Services Layer</a:t>
          </a:r>
          <a:endParaRPr lang="en-US" dirty="0"/>
        </a:p>
      </dgm:t>
    </dgm:pt>
    <dgm:pt modelId="{F4690FCA-C900-48C1-AEEB-7A34A4A9448D}" type="parTrans" cxnId="{EB002B3A-BC66-4B6A-A79C-330C42817BAB}">
      <dgm:prSet/>
      <dgm:spPr/>
    </dgm:pt>
    <dgm:pt modelId="{0ED5A738-4934-4329-A37C-BEEBD2BF9F03}" type="sibTrans" cxnId="{EB002B3A-BC66-4B6A-A79C-330C42817BAB}">
      <dgm:prSet/>
      <dgm:spPr/>
    </dgm:pt>
    <dgm:pt modelId="{6C0416A5-34A0-4999-B840-79C6FD65A4A4}">
      <dgm:prSet phldr="0"/>
      <dgm:spPr/>
      <dgm:t>
        <a:bodyPr/>
        <a:lstStyle/>
        <a:p>
          <a:r>
            <a:rPr lang="en-US" dirty="0">
              <a:solidFill>
                <a:srgbClr val="676767"/>
              </a:solidFill>
            </a:rPr>
            <a:t>Complex Device Drivers</a:t>
          </a:r>
          <a:endParaRPr lang="en-US" dirty="0"/>
        </a:p>
      </dgm:t>
    </dgm:pt>
    <dgm:pt modelId="{72405DD4-9727-4FD8-A4CD-C955E1B310DD}" type="parTrans" cxnId="{B656BF00-2CE1-4449-B5C3-D78120C5B6DA}">
      <dgm:prSet/>
      <dgm:spPr/>
    </dgm:pt>
    <dgm:pt modelId="{288CD5F8-6B10-414D-B34A-CE752F446AB7}" type="sibTrans" cxnId="{B656BF00-2CE1-4449-B5C3-D78120C5B6DA}">
      <dgm:prSet/>
      <dgm:spPr/>
    </dgm:pt>
    <dgm:pt modelId="{F88E366D-1ACE-4F02-B1D1-0D86CB0D1572}" type="pres">
      <dgm:prSet presAssocID="{816D0978-CFC4-42D1-9963-D0C63965461A}" presName="root" presStyleCnt="0">
        <dgm:presLayoutVars>
          <dgm:dir/>
          <dgm:resizeHandles val="exact"/>
        </dgm:presLayoutVars>
      </dgm:prSet>
      <dgm:spPr/>
    </dgm:pt>
    <dgm:pt modelId="{4B54F7BC-F261-4A89-AB45-D90591A1EEA7}" type="pres">
      <dgm:prSet presAssocID="{ABCE112F-D424-4A9D-B552-E62AB53B4B9B}" presName="compNode" presStyleCnt="0"/>
      <dgm:spPr/>
    </dgm:pt>
    <dgm:pt modelId="{1B5CB0C4-8556-481D-A730-E36DC034D237}" type="pres">
      <dgm:prSet presAssocID="{ABCE112F-D424-4A9D-B552-E62AB53B4B9B}" presName="bgRect" presStyleLbl="bgShp" presStyleIdx="0" presStyleCnt="3"/>
      <dgm:spPr/>
    </dgm:pt>
    <dgm:pt modelId="{6F510728-4ACB-4913-B015-D67EBAEA2401}" type="pres">
      <dgm:prSet presAssocID="{ABCE112F-D424-4A9D-B552-E62AB53B4B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25B8E53-9AF9-42FD-9700-E7813C8E1677}" type="pres">
      <dgm:prSet presAssocID="{ABCE112F-D424-4A9D-B552-E62AB53B4B9B}" presName="spaceRect" presStyleCnt="0"/>
      <dgm:spPr/>
    </dgm:pt>
    <dgm:pt modelId="{065CA4D1-A8C8-4567-9DB5-A1BD4190999B}" type="pres">
      <dgm:prSet presAssocID="{ABCE112F-D424-4A9D-B552-E62AB53B4B9B}" presName="parTx" presStyleLbl="revTx" presStyleIdx="0" presStyleCnt="6">
        <dgm:presLayoutVars>
          <dgm:chMax val="0"/>
          <dgm:chPref val="0"/>
        </dgm:presLayoutVars>
      </dgm:prSet>
      <dgm:spPr/>
    </dgm:pt>
    <dgm:pt modelId="{72DAAFDB-FFFB-4047-A6F1-D51DB008AD1D}" type="pres">
      <dgm:prSet presAssocID="{ABCE112F-D424-4A9D-B552-E62AB53B4B9B}" presName="desTx" presStyleLbl="revTx" presStyleIdx="1" presStyleCnt="6">
        <dgm:presLayoutVars/>
      </dgm:prSet>
      <dgm:spPr/>
    </dgm:pt>
    <dgm:pt modelId="{F1B6D725-7C68-4182-B9E6-CA670FE68435}" type="pres">
      <dgm:prSet presAssocID="{321A7F0A-72C2-4542-90C2-829942711AF8}" presName="sibTrans" presStyleCnt="0"/>
      <dgm:spPr/>
    </dgm:pt>
    <dgm:pt modelId="{A57D2D3A-1C85-4E2D-9E91-9789155582AF}" type="pres">
      <dgm:prSet presAssocID="{2BBF2053-5AA5-42CA-8F82-E25BCD80816D}" presName="compNode" presStyleCnt="0"/>
      <dgm:spPr/>
    </dgm:pt>
    <dgm:pt modelId="{83953F7D-4100-475E-9C71-2AE50D75F34B}" type="pres">
      <dgm:prSet presAssocID="{2BBF2053-5AA5-42CA-8F82-E25BCD80816D}" presName="bgRect" presStyleLbl="bgShp" presStyleIdx="1" presStyleCnt="3"/>
      <dgm:spPr/>
    </dgm:pt>
    <dgm:pt modelId="{23B203CF-4BE0-44EA-8641-680E1740CD44}" type="pres">
      <dgm:prSet presAssocID="{2BBF2053-5AA5-42CA-8F82-E25BCD8081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D2B161-F192-46DA-BC56-41B2D2FEBB48}" type="pres">
      <dgm:prSet presAssocID="{2BBF2053-5AA5-42CA-8F82-E25BCD80816D}" presName="spaceRect" presStyleCnt="0"/>
      <dgm:spPr/>
    </dgm:pt>
    <dgm:pt modelId="{BDCA0E8B-22C9-4396-987D-51ECC071AD94}" type="pres">
      <dgm:prSet presAssocID="{2BBF2053-5AA5-42CA-8F82-E25BCD80816D}" presName="parTx" presStyleLbl="revTx" presStyleIdx="2" presStyleCnt="6">
        <dgm:presLayoutVars>
          <dgm:chMax val="0"/>
          <dgm:chPref val="0"/>
        </dgm:presLayoutVars>
      </dgm:prSet>
      <dgm:spPr/>
    </dgm:pt>
    <dgm:pt modelId="{028CAE41-60CC-41F8-9A80-888BBD8D1057}" type="pres">
      <dgm:prSet presAssocID="{2BBF2053-5AA5-42CA-8F82-E25BCD80816D}" presName="desTx" presStyleLbl="revTx" presStyleIdx="3" presStyleCnt="6">
        <dgm:presLayoutVars/>
      </dgm:prSet>
      <dgm:spPr/>
    </dgm:pt>
    <dgm:pt modelId="{BCCB1C1F-3117-4C33-AF87-D21E4A8AD89D}" type="pres">
      <dgm:prSet presAssocID="{CAB0557C-197C-42AF-A616-C8D116C3C470}" presName="sibTrans" presStyleCnt="0"/>
      <dgm:spPr/>
    </dgm:pt>
    <dgm:pt modelId="{A938EEA1-CA1C-4125-AFC4-3B6CBF02F1FD}" type="pres">
      <dgm:prSet presAssocID="{C7F4EC11-84D4-4996-A41D-5928977AEB07}" presName="compNode" presStyleCnt="0"/>
      <dgm:spPr/>
    </dgm:pt>
    <dgm:pt modelId="{5F1DF50E-8688-4960-9571-185560F44F95}" type="pres">
      <dgm:prSet presAssocID="{C7F4EC11-84D4-4996-A41D-5928977AEB07}" presName="bgRect" presStyleLbl="bgShp" presStyleIdx="2" presStyleCnt="3"/>
      <dgm:spPr/>
    </dgm:pt>
    <dgm:pt modelId="{2500D14E-7CC2-46E6-86DC-83EBA5F8A718}" type="pres">
      <dgm:prSet presAssocID="{C7F4EC11-84D4-4996-A41D-5928977AEB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F9B658-318B-40EE-827C-29F51F8E7E87}" type="pres">
      <dgm:prSet presAssocID="{C7F4EC11-84D4-4996-A41D-5928977AEB07}" presName="spaceRect" presStyleCnt="0"/>
      <dgm:spPr/>
    </dgm:pt>
    <dgm:pt modelId="{FD9C3C42-D6A9-4BC5-8CC7-E0EA127CD133}" type="pres">
      <dgm:prSet presAssocID="{C7F4EC11-84D4-4996-A41D-5928977AEB07}" presName="parTx" presStyleLbl="revTx" presStyleIdx="4" presStyleCnt="6">
        <dgm:presLayoutVars>
          <dgm:chMax val="0"/>
          <dgm:chPref val="0"/>
        </dgm:presLayoutVars>
      </dgm:prSet>
      <dgm:spPr/>
    </dgm:pt>
    <dgm:pt modelId="{6EECFB92-AF58-4CAC-BBC9-ED7699BA1B10}" type="pres">
      <dgm:prSet presAssocID="{C7F4EC11-84D4-4996-A41D-5928977AEB07}" presName="desTx" presStyleLbl="revTx" presStyleIdx="5" presStyleCnt="6">
        <dgm:presLayoutVars/>
      </dgm:prSet>
      <dgm:spPr/>
    </dgm:pt>
  </dgm:ptLst>
  <dgm:cxnLst>
    <dgm:cxn modelId="{B656BF00-2CE1-4449-B5C3-D78120C5B6DA}" srcId="{73C28349-2FD4-4E3D-8C93-504E09228BC6}" destId="{6C0416A5-34A0-4999-B840-79C6FD65A4A4}" srcOrd="3" destOrd="0" parTransId="{72405DD4-9727-4FD8-A4CD-C955E1B310DD}" sibTransId="{288CD5F8-6B10-414D-B34A-CE752F446AB7}"/>
    <dgm:cxn modelId="{5E835907-60AA-4AEC-87D8-B7EFE49EEDC4}" type="presOf" srcId="{5E597704-3653-4757-B054-3A2435F02823}" destId="{72DAAFDB-FFFB-4047-A6F1-D51DB008AD1D}" srcOrd="0" destOrd="1" presId="urn:microsoft.com/office/officeart/2018/2/layout/IconVerticalSolidList"/>
    <dgm:cxn modelId="{7230851D-446D-4C10-865B-808226ED5F6D}" type="presOf" srcId="{25233181-19AB-41AD-B25B-934FAAFACA9E}" destId="{72DAAFDB-FFFB-4047-A6F1-D51DB008AD1D}" srcOrd="0" destOrd="5" presId="urn:microsoft.com/office/officeart/2018/2/layout/IconVerticalSolidList"/>
    <dgm:cxn modelId="{8E0B6221-DA60-44E3-8FDE-58F95FB8E5F4}" srcId="{C7F4EC11-84D4-4996-A41D-5928977AEB07}" destId="{8659B75A-0F9B-4446-9350-DAEACA33A679}" srcOrd="0" destOrd="0" parTransId="{00AEDF16-DC0B-4235-8331-C614A8E595A6}" sibTransId="{580D47DF-41EF-4F48-A022-D1CBFEEDEEC7}"/>
    <dgm:cxn modelId="{8B01AD27-913C-4E9A-8CB7-E3E421421AE7}" type="presOf" srcId="{C7F4EC11-84D4-4996-A41D-5928977AEB07}" destId="{FD9C3C42-D6A9-4BC5-8CC7-E0EA127CD133}" srcOrd="0" destOrd="0" presId="urn:microsoft.com/office/officeart/2018/2/layout/IconVerticalSolidList"/>
    <dgm:cxn modelId="{89D5B837-A26C-4EA7-BE1E-1704F9393DFD}" type="presOf" srcId="{042DA3D0-78BB-4E82-ACDD-82E2E5EF70ED}" destId="{028CAE41-60CC-41F8-9A80-888BBD8D1057}" srcOrd="0" destOrd="1" presId="urn:microsoft.com/office/officeart/2018/2/layout/IconVerticalSolidList"/>
    <dgm:cxn modelId="{EB002B3A-BC66-4B6A-A79C-330C42817BAB}" srcId="{73C28349-2FD4-4E3D-8C93-504E09228BC6}" destId="{78926486-1CE0-4916-81BA-4B9BC0860E29}" srcOrd="2" destOrd="0" parTransId="{F4690FCA-C900-48C1-AEEB-7A34A4A9448D}" sibTransId="{0ED5A738-4934-4329-A37C-BEEBD2BF9F03}"/>
    <dgm:cxn modelId="{BF5F5C3F-8B48-4E24-897E-005872A871B8}" type="presOf" srcId="{6E7E5A43-95BE-47F4-9FDC-2B5F33D0AF22}" destId="{028CAE41-60CC-41F8-9A80-888BBD8D1057}" srcOrd="0" destOrd="0" presId="urn:microsoft.com/office/officeart/2018/2/layout/IconVerticalSolidList"/>
    <dgm:cxn modelId="{C386A444-FD82-49A4-9189-898C82931B43}" srcId="{816D0978-CFC4-42D1-9963-D0C63965461A}" destId="{C7F4EC11-84D4-4996-A41D-5928977AEB07}" srcOrd="2" destOrd="0" parTransId="{19EEF1FA-6B8D-4B21-BE8B-CD1F1359221E}" sibTransId="{53212495-7295-415A-9980-5D4A235C141B}"/>
    <dgm:cxn modelId="{E968AA65-E6F6-4098-9212-B1E9E7F6F473}" srcId="{ABCE112F-D424-4A9D-B552-E62AB53B4B9B}" destId="{73C28349-2FD4-4E3D-8C93-504E09228BC6}" srcOrd="0" destOrd="0" parTransId="{8CE7F3BD-AD7C-48FC-B392-2BB89DE15C82}" sibTransId="{FFFAB77E-310C-46F2-98BC-4F9E314D14E5}"/>
    <dgm:cxn modelId="{CD488966-4C7F-4D24-9A13-0CC41428B178}" srcId="{ABCE112F-D424-4A9D-B552-E62AB53B4B9B}" destId="{25233181-19AB-41AD-B25B-934FAAFACA9E}" srcOrd="1" destOrd="0" parTransId="{29E3FECC-AD91-4399-88E7-7CE1025BD44D}" sibTransId="{84FC6A50-6DDF-491A-89EF-56B3AB6F01C4}"/>
    <dgm:cxn modelId="{3E605B48-EE14-4D7C-B3D0-789F68C05802}" type="presOf" srcId="{8659B75A-0F9B-4446-9350-DAEACA33A679}" destId="{6EECFB92-AF58-4CAC-BBC9-ED7699BA1B10}" srcOrd="0" destOrd="0" presId="urn:microsoft.com/office/officeart/2018/2/layout/IconVerticalSolidList"/>
    <dgm:cxn modelId="{365DE94B-025F-464A-B17F-FF5C6338351B}" type="presOf" srcId="{73C28349-2FD4-4E3D-8C93-504E09228BC6}" destId="{72DAAFDB-FFFB-4047-A6F1-D51DB008AD1D}" srcOrd="0" destOrd="0" presId="urn:microsoft.com/office/officeart/2018/2/layout/IconVerticalSolidList"/>
    <dgm:cxn modelId="{7E244D55-2A46-44D1-8E0E-21474FF21C73}" type="presOf" srcId="{78926486-1CE0-4916-81BA-4B9BC0860E29}" destId="{72DAAFDB-FFFB-4047-A6F1-D51DB008AD1D}" srcOrd="0" destOrd="3" presId="urn:microsoft.com/office/officeart/2018/2/layout/IconVerticalSolidList"/>
    <dgm:cxn modelId="{1D072C5A-5E0E-4246-BEE0-4BBD7C416C91}" type="presOf" srcId="{F21DFF9B-93D0-442E-AAD5-C93920B44743}" destId="{6EECFB92-AF58-4CAC-BBC9-ED7699BA1B10}" srcOrd="0" destOrd="1" presId="urn:microsoft.com/office/officeart/2018/2/layout/IconVerticalSolidList"/>
    <dgm:cxn modelId="{A7C5167F-370A-4EFD-9454-388545AA4D87}" type="presOf" srcId="{2BBF2053-5AA5-42CA-8F82-E25BCD80816D}" destId="{BDCA0E8B-22C9-4396-987D-51ECC071AD94}" srcOrd="0" destOrd="0" presId="urn:microsoft.com/office/officeart/2018/2/layout/IconVerticalSolidList"/>
    <dgm:cxn modelId="{CD059F85-69DF-4370-82B7-1C992BED8F10}" srcId="{816D0978-CFC4-42D1-9963-D0C63965461A}" destId="{ABCE112F-D424-4A9D-B552-E62AB53B4B9B}" srcOrd="0" destOrd="0" parTransId="{08F76561-05AD-44B5-A6E6-97570816FA85}" sibTransId="{321A7F0A-72C2-4542-90C2-829942711AF8}"/>
    <dgm:cxn modelId="{BAD6538D-BE30-4379-8D97-1E350953F8CF}" srcId="{2BBF2053-5AA5-42CA-8F82-E25BCD80816D}" destId="{6E7E5A43-95BE-47F4-9FDC-2B5F33D0AF22}" srcOrd="0" destOrd="0" parTransId="{A8C741A3-E0EF-4092-9DE7-BC2ECF17C68A}" sibTransId="{9EEE15AF-E0A5-472A-BCCB-5942C83A4708}"/>
    <dgm:cxn modelId="{E0786F9B-FD24-4918-A1A8-EDD5A92132C4}" srcId="{2BBF2053-5AA5-42CA-8F82-E25BCD80816D}" destId="{042DA3D0-78BB-4E82-ACDD-82E2E5EF70ED}" srcOrd="1" destOrd="0" parTransId="{6878A9BB-80D1-41EB-91DC-FD51B47A89D2}" sibTransId="{91E8ACFE-5824-4534-9418-4869843D2773}"/>
    <dgm:cxn modelId="{41485EAA-2FB8-4B12-A72A-6F52F322D44F}" srcId="{73C28349-2FD4-4E3D-8C93-504E09228BC6}" destId="{345C1668-4475-4734-9BF3-86309D5051C4}" srcOrd="1" destOrd="0" parTransId="{B0242FCD-5F9F-407F-859F-233A929BD791}" sibTransId="{DB3CED12-9DC5-450B-9776-390A00E8939E}"/>
    <dgm:cxn modelId="{44B348AB-CA71-4D68-8A64-9A7AD612D97F}" srcId="{73C28349-2FD4-4E3D-8C93-504E09228BC6}" destId="{5E597704-3653-4757-B054-3A2435F02823}" srcOrd="0" destOrd="0" parTransId="{ED777DF5-3C9B-4A7E-BBCF-A7A84FD2E4D6}" sibTransId="{368D437F-CBDF-45DD-8811-21679A5B8802}"/>
    <dgm:cxn modelId="{FAB9AEAE-F770-45AB-9818-C1A0D1A7C46F}" srcId="{816D0978-CFC4-42D1-9963-D0C63965461A}" destId="{2BBF2053-5AA5-42CA-8F82-E25BCD80816D}" srcOrd="1" destOrd="0" parTransId="{1AFBF6E0-6198-4BDB-A9B2-24DCA9A31882}" sibTransId="{CAB0557C-197C-42AF-A616-C8D116C3C470}"/>
    <dgm:cxn modelId="{D4D633C4-F3D5-4F52-92C7-45C55B2BF9AB}" type="presOf" srcId="{ABCE112F-D424-4A9D-B552-E62AB53B4B9B}" destId="{065CA4D1-A8C8-4567-9DB5-A1BD4190999B}" srcOrd="0" destOrd="0" presId="urn:microsoft.com/office/officeart/2018/2/layout/IconVerticalSolidList"/>
    <dgm:cxn modelId="{EC2890C8-CDF5-4241-8D39-F8CD7F6979CB}" type="presOf" srcId="{816D0978-CFC4-42D1-9963-D0C63965461A}" destId="{F88E366D-1ACE-4F02-B1D1-0D86CB0D1572}" srcOrd="0" destOrd="0" presId="urn:microsoft.com/office/officeart/2018/2/layout/IconVerticalSolidList"/>
    <dgm:cxn modelId="{19C85AD7-70FD-406A-96F8-090EECF8645D}" type="presOf" srcId="{6C0416A5-34A0-4999-B840-79C6FD65A4A4}" destId="{72DAAFDB-FFFB-4047-A6F1-D51DB008AD1D}" srcOrd="0" destOrd="4" presId="urn:microsoft.com/office/officeart/2018/2/layout/IconVerticalSolidList"/>
    <dgm:cxn modelId="{4EB748F2-45CB-4A9F-85FA-4D43AC1F7C75}" srcId="{C7F4EC11-84D4-4996-A41D-5928977AEB07}" destId="{F21DFF9B-93D0-442E-AAD5-C93920B44743}" srcOrd="1" destOrd="0" parTransId="{53FCB574-31BA-4E6E-8750-00430BBAE704}" sibTransId="{E9A72857-8BE4-4D69-96FE-66422D400592}"/>
    <dgm:cxn modelId="{CD2B02FB-AD1F-457F-BCED-375BA28158BC}" type="presOf" srcId="{345C1668-4475-4734-9BF3-86309D5051C4}" destId="{72DAAFDB-FFFB-4047-A6F1-D51DB008AD1D}" srcOrd="0" destOrd="2" presId="urn:microsoft.com/office/officeart/2018/2/layout/IconVerticalSolidList"/>
    <dgm:cxn modelId="{9FC2AECA-4AFA-4DDA-9AC1-BE4B6F842086}" type="presParOf" srcId="{F88E366D-1ACE-4F02-B1D1-0D86CB0D1572}" destId="{4B54F7BC-F261-4A89-AB45-D90591A1EEA7}" srcOrd="0" destOrd="0" presId="urn:microsoft.com/office/officeart/2018/2/layout/IconVerticalSolidList"/>
    <dgm:cxn modelId="{62DC9743-1850-4070-BDE3-E8423E29BB2D}" type="presParOf" srcId="{4B54F7BC-F261-4A89-AB45-D90591A1EEA7}" destId="{1B5CB0C4-8556-481D-A730-E36DC034D237}" srcOrd="0" destOrd="0" presId="urn:microsoft.com/office/officeart/2018/2/layout/IconVerticalSolidList"/>
    <dgm:cxn modelId="{EDC57B98-6F22-4351-820D-FA997DB0DE95}" type="presParOf" srcId="{4B54F7BC-F261-4A89-AB45-D90591A1EEA7}" destId="{6F510728-4ACB-4913-B015-D67EBAEA2401}" srcOrd="1" destOrd="0" presId="urn:microsoft.com/office/officeart/2018/2/layout/IconVerticalSolidList"/>
    <dgm:cxn modelId="{180B2573-8449-4D17-BFBA-69D1A83970FC}" type="presParOf" srcId="{4B54F7BC-F261-4A89-AB45-D90591A1EEA7}" destId="{525B8E53-9AF9-42FD-9700-E7813C8E1677}" srcOrd="2" destOrd="0" presId="urn:microsoft.com/office/officeart/2018/2/layout/IconVerticalSolidList"/>
    <dgm:cxn modelId="{14E3553D-0B56-4E7E-865A-0E5FBEC57DA1}" type="presParOf" srcId="{4B54F7BC-F261-4A89-AB45-D90591A1EEA7}" destId="{065CA4D1-A8C8-4567-9DB5-A1BD4190999B}" srcOrd="3" destOrd="0" presId="urn:microsoft.com/office/officeart/2018/2/layout/IconVerticalSolidList"/>
    <dgm:cxn modelId="{DC86AC80-002E-4845-A1B1-B8899C50AB95}" type="presParOf" srcId="{4B54F7BC-F261-4A89-AB45-D90591A1EEA7}" destId="{72DAAFDB-FFFB-4047-A6F1-D51DB008AD1D}" srcOrd="4" destOrd="0" presId="urn:microsoft.com/office/officeart/2018/2/layout/IconVerticalSolidList"/>
    <dgm:cxn modelId="{27F4F6C9-80E5-4F91-A34A-535597AD5B55}" type="presParOf" srcId="{F88E366D-1ACE-4F02-B1D1-0D86CB0D1572}" destId="{F1B6D725-7C68-4182-B9E6-CA670FE68435}" srcOrd="1" destOrd="0" presId="urn:microsoft.com/office/officeart/2018/2/layout/IconVerticalSolidList"/>
    <dgm:cxn modelId="{4E514925-27EB-487C-A1AA-39A86ED6C414}" type="presParOf" srcId="{F88E366D-1ACE-4F02-B1D1-0D86CB0D1572}" destId="{A57D2D3A-1C85-4E2D-9E91-9789155582AF}" srcOrd="2" destOrd="0" presId="urn:microsoft.com/office/officeart/2018/2/layout/IconVerticalSolidList"/>
    <dgm:cxn modelId="{3E5CDE88-2D7F-4DF3-ACC5-29C0C56C96EF}" type="presParOf" srcId="{A57D2D3A-1C85-4E2D-9E91-9789155582AF}" destId="{83953F7D-4100-475E-9C71-2AE50D75F34B}" srcOrd="0" destOrd="0" presId="urn:microsoft.com/office/officeart/2018/2/layout/IconVerticalSolidList"/>
    <dgm:cxn modelId="{AF553977-0CBC-4A09-99F8-322201015F3D}" type="presParOf" srcId="{A57D2D3A-1C85-4E2D-9E91-9789155582AF}" destId="{23B203CF-4BE0-44EA-8641-680E1740CD44}" srcOrd="1" destOrd="0" presId="urn:microsoft.com/office/officeart/2018/2/layout/IconVerticalSolidList"/>
    <dgm:cxn modelId="{6A529CF3-4F45-4E13-A9EE-E4D0D681749C}" type="presParOf" srcId="{A57D2D3A-1C85-4E2D-9E91-9789155582AF}" destId="{CAD2B161-F192-46DA-BC56-41B2D2FEBB48}" srcOrd="2" destOrd="0" presId="urn:microsoft.com/office/officeart/2018/2/layout/IconVerticalSolidList"/>
    <dgm:cxn modelId="{840D6B45-DCD0-45AF-839D-74F466919517}" type="presParOf" srcId="{A57D2D3A-1C85-4E2D-9E91-9789155582AF}" destId="{BDCA0E8B-22C9-4396-987D-51ECC071AD94}" srcOrd="3" destOrd="0" presId="urn:microsoft.com/office/officeart/2018/2/layout/IconVerticalSolidList"/>
    <dgm:cxn modelId="{06DC79F4-7926-4A04-8550-A6382D342EFE}" type="presParOf" srcId="{A57D2D3A-1C85-4E2D-9E91-9789155582AF}" destId="{028CAE41-60CC-41F8-9A80-888BBD8D1057}" srcOrd="4" destOrd="0" presId="urn:microsoft.com/office/officeart/2018/2/layout/IconVerticalSolidList"/>
    <dgm:cxn modelId="{9C443977-91AC-408F-8BD3-7D0ECF84ECAD}" type="presParOf" srcId="{F88E366D-1ACE-4F02-B1D1-0D86CB0D1572}" destId="{BCCB1C1F-3117-4C33-AF87-D21E4A8AD89D}" srcOrd="3" destOrd="0" presId="urn:microsoft.com/office/officeart/2018/2/layout/IconVerticalSolidList"/>
    <dgm:cxn modelId="{02EF0F11-6CD9-4954-93F2-445081CCF703}" type="presParOf" srcId="{F88E366D-1ACE-4F02-B1D1-0D86CB0D1572}" destId="{A938EEA1-CA1C-4125-AFC4-3B6CBF02F1FD}" srcOrd="4" destOrd="0" presId="urn:microsoft.com/office/officeart/2018/2/layout/IconVerticalSolidList"/>
    <dgm:cxn modelId="{9B3C1B6D-E0A8-4260-BD35-58192C5B5BFD}" type="presParOf" srcId="{A938EEA1-CA1C-4125-AFC4-3B6CBF02F1FD}" destId="{5F1DF50E-8688-4960-9571-185560F44F95}" srcOrd="0" destOrd="0" presId="urn:microsoft.com/office/officeart/2018/2/layout/IconVerticalSolidList"/>
    <dgm:cxn modelId="{C4D6C5D7-234C-41B7-878C-63016EFE942A}" type="presParOf" srcId="{A938EEA1-CA1C-4125-AFC4-3B6CBF02F1FD}" destId="{2500D14E-7CC2-46E6-86DC-83EBA5F8A718}" srcOrd="1" destOrd="0" presId="urn:microsoft.com/office/officeart/2018/2/layout/IconVerticalSolidList"/>
    <dgm:cxn modelId="{CCDFDCF7-9C0A-4B8C-8FC6-884FC5EB4E2B}" type="presParOf" srcId="{A938EEA1-CA1C-4125-AFC4-3B6CBF02F1FD}" destId="{20F9B658-318B-40EE-827C-29F51F8E7E87}" srcOrd="2" destOrd="0" presId="urn:microsoft.com/office/officeart/2018/2/layout/IconVerticalSolidList"/>
    <dgm:cxn modelId="{E404D141-E6D9-4DD8-B47C-8680D6D87D9B}" type="presParOf" srcId="{A938EEA1-CA1C-4125-AFC4-3B6CBF02F1FD}" destId="{FD9C3C42-D6A9-4BC5-8CC7-E0EA127CD133}" srcOrd="3" destOrd="0" presId="urn:microsoft.com/office/officeart/2018/2/layout/IconVerticalSolidList"/>
    <dgm:cxn modelId="{8248FA05-FE3E-4190-B5AB-EB920F5AE4E1}" type="presParOf" srcId="{A938EEA1-CA1C-4125-AFC4-3B6CBF02F1FD}" destId="{6EECFB92-AF58-4CAC-BBC9-ED7699BA1B1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2F51CE-1974-4444-95D7-BD6DEC0CD84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023EAB-C720-4ED0-9FF5-4C76F01594FF}">
      <dgm:prSet/>
      <dgm:spPr/>
      <dgm:t>
        <a:bodyPr/>
        <a:lstStyle/>
        <a:p>
          <a:r>
            <a:rPr lang="en-US"/>
            <a:t>Servies Layer : </a:t>
          </a:r>
        </a:p>
      </dgm:t>
    </dgm:pt>
    <dgm:pt modelId="{F51121A1-1B65-47FE-B982-A9AF23FE0312}" type="parTrans" cxnId="{E2A1A5C8-14BE-48F1-A707-7702779BEAB3}">
      <dgm:prSet/>
      <dgm:spPr/>
      <dgm:t>
        <a:bodyPr/>
        <a:lstStyle/>
        <a:p>
          <a:endParaRPr lang="en-US"/>
        </a:p>
      </dgm:t>
    </dgm:pt>
    <dgm:pt modelId="{2CDDFEF5-D162-45B2-B7D1-B24F1A343662}" type="sibTrans" cxnId="{E2A1A5C8-14BE-48F1-A707-7702779BEAB3}">
      <dgm:prSet/>
      <dgm:spPr/>
      <dgm:t>
        <a:bodyPr/>
        <a:lstStyle/>
        <a:p>
          <a:endParaRPr lang="en-US"/>
        </a:p>
      </dgm:t>
    </dgm:pt>
    <dgm:pt modelId="{BFFF4758-49A0-4413-ABE1-ED04BF7A8462}">
      <dgm:prSet/>
      <dgm:spPr/>
      <dgm:t>
        <a:bodyPr/>
        <a:lstStyle/>
        <a:p>
          <a:r>
            <a:rPr lang="en-US"/>
            <a:t>Different services for app use</a:t>
          </a:r>
        </a:p>
      </dgm:t>
    </dgm:pt>
    <dgm:pt modelId="{D1A596DB-C48D-4D96-B6C2-44495BF27BEC}" type="parTrans" cxnId="{6E6F479F-BDBC-4EA9-AC5E-50C234862487}">
      <dgm:prSet/>
      <dgm:spPr/>
      <dgm:t>
        <a:bodyPr/>
        <a:lstStyle/>
        <a:p>
          <a:endParaRPr lang="en-US"/>
        </a:p>
      </dgm:t>
    </dgm:pt>
    <dgm:pt modelId="{7DF4C11F-6BAF-4939-A666-848FD8BAC0E7}" type="sibTrans" cxnId="{6E6F479F-BDBC-4EA9-AC5E-50C234862487}">
      <dgm:prSet/>
      <dgm:spPr/>
      <dgm:t>
        <a:bodyPr/>
        <a:lstStyle/>
        <a:p>
          <a:endParaRPr lang="en-US"/>
        </a:p>
      </dgm:t>
    </dgm:pt>
    <dgm:pt modelId="{EAFE478F-AEB8-4672-9ABE-D04DBAC17AFC}">
      <dgm:prSet/>
      <dgm:spPr/>
      <dgm:t>
        <a:bodyPr/>
        <a:lstStyle/>
        <a:p>
          <a:r>
            <a:rPr lang="en-US"/>
            <a:t>System, Memory, Crypto, Offboard com and Com Services</a:t>
          </a:r>
        </a:p>
      </dgm:t>
    </dgm:pt>
    <dgm:pt modelId="{8BD7F8A9-C225-48E1-91A2-D02D0FF253D4}" type="parTrans" cxnId="{53BD08EC-6DB5-4925-A888-53704E42BA4F}">
      <dgm:prSet/>
      <dgm:spPr/>
      <dgm:t>
        <a:bodyPr/>
        <a:lstStyle/>
        <a:p>
          <a:endParaRPr lang="en-US"/>
        </a:p>
      </dgm:t>
    </dgm:pt>
    <dgm:pt modelId="{FBFE1162-A3AC-4B56-A895-E60CD0C53AED}" type="sibTrans" cxnId="{53BD08EC-6DB5-4925-A888-53704E42BA4F}">
      <dgm:prSet/>
      <dgm:spPr/>
      <dgm:t>
        <a:bodyPr/>
        <a:lstStyle/>
        <a:p>
          <a:endParaRPr lang="en-US"/>
        </a:p>
      </dgm:t>
    </dgm:pt>
    <dgm:pt modelId="{8340B6D7-ABDC-49B7-BA09-0533C66B8E5A}">
      <dgm:prSet/>
      <dgm:spPr/>
      <dgm:t>
        <a:bodyPr/>
        <a:lstStyle/>
        <a:p>
          <a:r>
            <a:rPr lang="en-US"/>
            <a:t>ECU Abstraction Layer</a:t>
          </a:r>
        </a:p>
      </dgm:t>
    </dgm:pt>
    <dgm:pt modelId="{984791E1-30BA-4D6C-AF2D-1ECCCE045B27}" type="parTrans" cxnId="{B725E221-A552-40EA-8CE1-B135FD6DE452}">
      <dgm:prSet/>
      <dgm:spPr/>
      <dgm:t>
        <a:bodyPr/>
        <a:lstStyle/>
        <a:p>
          <a:endParaRPr lang="en-US"/>
        </a:p>
      </dgm:t>
    </dgm:pt>
    <dgm:pt modelId="{EC1A5257-CD43-44B6-AA21-DD3F1F144317}" type="sibTrans" cxnId="{B725E221-A552-40EA-8CE1-B135FD6DE452}">
      <dgm:prSet/>
      <dgm:spPr/>
      <dgm:t>
        <a:bodyPr/>
        <a:lstStyle/>
        <a:p>
          <a:endParaRPr lang="en-US"/>
        </a:p>
      </dgm:t>
    </dgm:pt>
    <dgm:pt modelId="{545D4126-50FC-4E9A-ACCF-7E0023917264}">
      <dgm:prSet/>
      <dgm:spPr/>
      <dgm:t>
        <a:bodyPr/>
        <a:lstStyle/>
        <a:p>
          <a:r>
            <a:rPr lang="en-US"/>
            <a:t>ECU related abstractions. </a:t>
          </a:r>
        </a:p>
      </dgm:t>
    </dgm:pt>
    <dgm:pt modelId="{6BBC8980-574C-4B41-B3CC-DBBAC6ABF2E3}" type="parTrans" cxnId="{743EDE25-4433-4017-BAC2-FA114F2BF751}">
      <dgm:prSet/>
      <dgm:spPr/>
      <dgm:t>
        <a:bodyPr/>
        <a:lstStyle/>
        <a:p>
          <a:endParaRPr lang="en-US"/>
        </a:p>
      </dgm:t>
    </dgm:pt>
    <dgm:pt modelId="{3067553F-25C0-4D3C-B65A-D3AA78EB5FF3}" type="sibTrans" cxnId="{743EDE25-4433-4017-BAC2-FA114F2BF751}">
      <dgm:prSet/>
      <dgm:spPr/>
      <dgm:t>
        <a:bodyPr/>
        <a:lstStyle/>
        <a:p>
          <a:endParaRPr lang="en-US"/>
        </a:p>
      </dgm:t>
    </dgm:pt>
    <dgm:pt modelId="{196875CA-24F7-458D-9F57-EE94D6862055}">
      <dgm:prSet/>
      <dgm:spPr/>
      <dgm:t>
        <a:bodyPr/>
        <a:lstStyle/>
        <a:p>
          <a:r>
            <a:rPr lang="en-US"/>
            <a:t>Hardware, on Board devie, Memory hardware, Crypto hardware Abstractions to </a:t>
          </a:r>
          <a:r>
            <a:rPr lang="en-US" b="1"/>
            <a:t>make applications </a:t>
          </a:r>
          <a:r>
            <a:rPr lang="en-US" b="1" u="sng"/>
            <a:t>hardware independent</a:t>
          </a:r>
          <a:endParaRPr lang="en-US"/>
        </a:p>
      </dgm:t>
    </dgm:pt>
    <dgm:pt modelId="{774CBE33-7BAF-46F4-929A-D0B77446FE78}" type="parTrans" cxnId="{18D85C6C-338A-42C1-9B5C-E914A1E009C2}">
      <dgm:prSet/>
      <dgm:spPr/>
      <dgm:t>
        <a:bodyPr/>
        <a:lstStyle/>
        <a:p>
          <a:endParaRPr lang="en-US"/>
        </a:p>
      </dgm:t>
    </dgm:pt>
    <dgm:pt modelId="{612E0158-A25C-432D-B0D7-B7531FB39D52}" type="sibTrans" cxnId="{18D85C6C-338A-42C1-9B5C-E914A1E009C2}">
      <dgm:prSet/>
      <dgm:spPr/>
      <dgm:t>
        <a:bodyPr/>
        <a:lstStyle/>
        <a:p>
          <a:endParaRPr lang="en-US"/>
        </a:p>
      </dgm:t>
    </dgm:pt>
    <dgm:pt modelId="{49A7A5FD-DCA1-422A-9200-3C163ED82450}">
      <dgm:prSet/>
      <dgm:spPr/>
      <dgm:t>
        <a:bodyPr/>
        <a:lstStyle/>
        <a:p>
          <a:r>
            <a:rPr lang="en-US"/>
            <a:t>MCAL </a:t>
          </a:r>
        </a:p>
      </dgm:t>
    </dgm:pt>
    <dgm:pt modelId="{398C3CEB-9B04-48DB-9046-6BD0947EA126}" type="parTrans" cxnId="{9C4CEA59-3C97-4D98-8FBC-00555BC3AB4A}">
      <dgm:prSet/>
      <dgm:spPr/>
      <dgm:t>
        <a:bodyPr/>
        <a:lstStyle/>
        <a:p>
          <a:endParaRPr lang="en-US"/>
        </a:p>
      </dgm:t>
    </dgm:pt>
    <dgm:pt modelId="{FB6A59C8-5101-416C-9075-9D07DB8C895E}" type="sibTrans" cxnId="{9C4CEA59-3C97-4D98-8FBC-00555BC3AB4A}">
      <dgm:prSet/>
      <dgm:spPr/>
      <dgm:t>
        <a:bodyPr/>
        <a:lstStyle/>
        <a:p>
          <a:endParaRPr lang="en-US"/>
        </a:p>
      </dgm:t>
    </dgm:pt>
    <dgm:pt modelId="{BD08C1F2-CA1E-404B-AADF-B0738E717B85}">
      <dgm:prSet/>
      <dgm:spPr/>
      <dgm:t>
        <a:bodyPr/>
        <a:lstStyle/>
        <a:p>
          <a:r>
            <a:rPr lang="en-US"/>
            <a:t>Has drivers through which the above layers communicate with MC hardware peripherals</a:t>
          </a:r>
        </a:p>
      </dgm:t>
    </dgm:pt>
    <dgm:pt modelId="{2B750D5E-71F9-4F87-8E92-792F7E9556DA}" type="parTrans" cxnId="{08657220-4639-4472-8E6B-2BAED5549F40}">
      <dgm:prSet/>
      <dgm:spPr/>
      <dgm:t>
        <a:bodyPr/>
        <a:lstStyle/>
        <a:p>
          <a:endParaRPr lang="en-US"/>
        </a:p>
      </dgm:t>
    </dgm:pt>
    <dgm:pt modelId="{BAC40E1B-E99E-4EDC-AD90-271988055EAF}" type="sibTrans" cxnId="{08657220-4639-4472-8E6B-2BAED5549F40}">
      <dgm:prSet/>
      <dgm:spPr/>
      <dgm:t>
        <a:bodyPr/>
        <a:lstStyle/>
        <a:p>
          <a:endParaRPr lang="en-US"/>
        </a:p>
      </dgm:t>
    </dgm:pt>
    <dgm:pt modelId="{369026F4-9AF8-443F-980F-18BE0D26662F}" type="pres">
      <dgm:prSet presAssocID="{A62F51CE-1974-4444-95D7-BD6DEC0CD84C}" presName="linear" presStyleCnt="0">
        <dgm:presLayoutVars>
          <dgm:dir/>
          <dgm:animLvl val="lvl"/>
          <dgm:resizeHandles val="exact"/>
        </dgm:presLayoutVars>
      </dgm:prSet>
      <dgm:spPr/>
    </dgm:pt>
    <dgm:pt modelId="{FB7B4CF3-E0E7-4477-B11B-EF78BF2C01C3}" type="pres">
      <dgm:prSet presAssocID="{74023EAB-C720-4ED0-9FF5-4C76F01594FF}" presName="parentLin" presStyleCnt="0"/>
      <dgm:spPr/>
    </dgm:pt>
    <dgm:pt modelId="{9314BD49-8662-4899-BF2E-AA8FFBC931DF}" type="pres">
      <dgm:prSet presAssocID="{74023EAB-C720-4ED0-9FF5-4C76F01594FF}" presName="parentLeftMargin" presStyleLbl="node1" presStyleIdx="0" presStyleCnt="3"/>
      <dgm:spPr/>
    </dgm:pt>
    <dgm:pt modelId="{EA8683FF-1DF7-4761-9AEF-7612AC91A353}" type="pres">
      <dgm:prSet presAssocID="{74023EAB-C720-4ED0-9FF5-4C76F01594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AF5B29-4DC3-43DD-8185-14261893A522}" type="pres">
      <dgm:prSet presAssocID="{74023EAB-C720-4ED0-9FF5-4C76F01594FF}" presName="negativeSpace" presStyleCnt="0"/>
      <dgm:spPr/>
    </dgm:pt>
    <dgm:pt modelId="{B4FEEE15-454D-4966-9D80-134C66E1621F}" type="pres">
      <dgm:prSet presAssocID="{74023EAB-C720-4ED0-9FF5-4C76F01594FF}" presName="childText" presStyleLbl="conFgAcc1" presStyleIdx="0" presStyleCnt="3">
        <dgm:presLayoutVars>
          <dgm:bulletEnabled val="1"/>
        </dgm:presLayoutVars>
      </dgm:prSet>
      <dgm:spPr/>
    </dgm:pt>
    <dgm:pt modelId="{68C0FD8F-D9EB-49CF-A759-5F0E63A44993}" type="pres">
      <dgm:prSet presAssocID="{2CDDFEF5-D162-45B2-B7D1-B24F1A343662}" presName="spaceBetweenRectangles" presStyleCnt="0"/>
      <dgm:spPr/>
    </dgm:pt>
    <dgm:pt modelId="{3A326519-F5CF-4A84-B281-20F361FAD715}" type="pres">
      <dgm:prSet presAssocID="{8340B6D7-ABDC-49B7-BA09-0533C66B8E5A}" presName="parentLin" presStyleCnt="0"/>
      <dgm:spPr/>
    </dgm:pt>
    <dgm:pt modelId="{2DB6C23B-50A7-4EE5-A6DF-9FC9FC462480}" type="pres">
      <dgm:prSet presAssocID="{8340B6D7-ABDC-49B7-BA09-0533C66B8E5A}" presName="parentLeftMargin" presStyleLbl="node1" presStyleIdx="0" presStyleCnt="3"/>
      <dgm:spPr/>
    </dgm:pt>
    <dgm:pt modelId="{6B919BFC-61F1-4018-B485-1722CBEFD430}" type="pres">
      <dgm:prSet presAssocID="{8340B6D7-ABDC-49B7-BA09-0533C66B8E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F4F9DF-2B87-424A-BDCC-A5C254F1D603}" type="pres">
      <dgm:prSet presAssocID="{8340B6D7-ABDC-49B7-BA09-0533C66B8E5A}" presName="negativeSpace" presStyleCnt="0"/>
      <dgm:spPr/>
    </dgm:pt>
    <dgm:pt modelId="{0ABE9808-9305-4827-86C1-F1CEC8226C55}" type="pres">
      <dgm:prSet presAssocID="{8340B6D7-ABDC-49B7-BA09-0533C66B8E5A}" presName="childText" presStyleLbl="conFgAcc1" presStyleIdx="1" presStyleCnt="3">
        <dgm:presLayoutVars>
          <dgm:bulletEnabled val="1"/>
        </dgm:presLayoutVars>
      </dgm:prSet>
      <dgm:spPr/>
    </dgm:pt>
    <dgm:pt modelId="{987D270D-2624-460A-A529-DDCD193D1DA3}" type="pres">
      <dgm:prSet presAssocID="{EC1A5257-CD43-44B6-AA21-DD3F1F144317}" presName="spaceBetweenRectangles" presStyleCnt="0"/>
      <dgm:spPr/>
    </dgm:pt>
    <dgm:pt modelId="{FD406867-5F51-463F-AEFF-0D49EF585CBA}" type="pres">
      <dgm:prSet presAssocID="{49A7A5FD-DCA1-422A-9200-3C163ED82450}" presName="parentLin" presStyleCnt="0"/>
      <dgm:spPr/>
    </dgm:pt>
    <dgm:pt modelId="{95ACCE90-9F58-461E-A19C-ED9A55B04A02}" type="pres">
      <dgm:prSet presAssocID="{49A7A5FD-DCA1-422A-9200-3C163ED82450}" presName="parentLeftMargin" presStyleLbl="node1" presStyleIdx="1" presStyleCnt="3"/>
      <dgm:spPr/>
    </dgm:pt>
    <dgm:pt modelId="{C7E0AEB1-5058-4DBF-9EFE-3267DEA8004A}" type="pres">
      <dgm:prSet presAssocID="{49A7A5FD-DCA1-422A-9200-3C163ED824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5C8EF0-0C88-49BD-A2BF-460EA3620644}" type="pres">
      <dgm:prSet presAssocID="{49A7A5FD-DCA1-422A-9200-3C163ED82450}" presName="negativeSpace" presStyleCnt="0"/>
      <dgm:spPr/>
    </dgm:pt>
    <dgm:pt modelId="{710F8C47-5EC9-4EA4-8232-0DF4D54558A0}" type="pres">
      <dgm:prSet presAssocID="{49A7A5FD-DCA1-422A-9200-3C163ED824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31A109-76A9-4F94-9FC5-61C584F6B520}" type="presOf" srcId="{74023EAB-C720-4ED0-9FF5-4C76F01594FF}" destId="{EA8683FF-1DF7-4761-9AEF-7612AC91A353}" srcOrd="1" destOrd="0" presId="urn:microsoft.com/office/officeart/2005/8/layout/list1"/>
    <dgm:cxn modelId="{DD73E611-B2BE-44FD-984E-660C64590915}" type="presOf" srcId="{A62F51CE-1974-4444-95D7-BD6DEC0CD84C}" destId="{369026F4-9AF8-443F-980F-18BE0D26662F}" srcOrd="0" destOrd="0" presId="urn:microsoft.com/office/officeart/2005/8/layout/list1"/>
    <dgm:cxn modelId="{08657220-4639-4472-8E6B-2BAED5549F40}" srcId="{49A7A5FD-DCA1-422A-9200-3C163ED82450}" destId="{BD08C1F2-CA1E-404B-AADF-B0738E717B85}" srcOrd="0" destOrd="0" parTransId="{2B750D5E-71F9-4F87-8E92-792F7E9556DA}" sibTransId="{BAC40E1B-E99E-4EDC-AD90-271988055EAF}"/>
    <dgm:cxn modelId="{B725E221-A552-40EA-8CE1-B135FD6DE452}" srcId="{A62F51CE-1974-4444-95D7-BD6DEC0CD84C}" destId="{8340B6D7-ABDC-49B7-BA09-0533C66B8E5A}" srcOrd="1" destOrd="0" parTransId="{984791E1-30BA-4D6C-AF2D-1ECCCE045B27}" sibTransId="{EC1A5257-CD43-44B6-AA21-DD3F1F144317}"/>
    <dgm:cxn modelId="{743EDE25-4433-4017-BAC2-FA114F2BF751}" srcId="{8340B6D7-ABDC-49B7-BA09-0533C66B8E5A}" destId="{545D4126-50FC-4E9A-ACCF-7E0023917264}" srcOrd="0" destOrd="0" parTransId="{6BBC8980-574C-4B41-B3CC-DBBAC6ABF2E3}" sibTransId="{3067553F-25C0-4D3C-B65A-D3AA78EB5FF3}"/>
    <dgm:cxn modelId="{FF09FD41-C278-42A5-B318-9CC401333BC2}" type="presOf" srcId="{BD08C1F2-CA1E-404B-AADF-B0738E717B85}" destId="{710F8C47-5EC9-4EA4-8232-0DF4D54558A0}" srcOrd="0" destOrd="0" presId="urn:microsoft.com/office/officeart/2005/8/layout/list1"/>
    <dgm:cxn modelId="{40E0FD41-0B10-45BB-9D22-96056B121CAB}" type="presOf" srcId="{BFFF4758-49A0-4413-ABE1-ED04BF7A8462}" destId="{B4FEEE15-454D-4966-9D80-134C66E1621F}" srcOrd="0" destOrd="0" presId="urn:microsoft.com/office/officeart/2005/8/layout/list1"/>
    <dgm:cxn modelId="{18D85C6C-338A-42C1-9B5C-E914A1E009C2}" srcId="{8340B6D7-ABDC-49B7-BA09-0533C66B8E5A}" destId="{196875CA-24F7-458D-9F57-EE94D6862055}" srcOrd="1" destOrd="0" parTransId="{774CBE33-7BAF-46F4-929A-D0B77446FE78}" sibTransId="{612E0158-A25C-432D-B0D7-B7531FB39D52}"/>
    <dgm:cxn modelId="{E640254D-F56B-4782-BCCE-69AA8682416C}" type="presOf" srcId="{49A7A5FD-DCA1-422A-9200-3C163ED82450}" destId="{C7E0AEB1-5058-4DBF-9EFE-3267DEA8004A}" srcOrd="1" destOrd="0" presId="urn:microsoft.com/office/officeart/2005/8/layout/list1"/>
    <dgm:cxn modelId="{4DC8B56F-50A6-4600-9DCE-6CF38D7C9D3A}" type="presOf" srcId="{8340B6D7-ABDC-49B7-BA09-0533C66B8E5A}" destId="{6B919BFC-61F1-4018-B485-1722CBEFD430}" srcOrd="1" destOrd="0" presId="urn:microsoft.com/office/officeart/2005/8/layout/list1"/>
    <dgm:cxn modelId="{9C4CEA59-3C97-4D98-8FBC-00555BC3AB4A}" srcId="{A62F51CE-1974-4444-95D7-BD6DEC0CD84C}" destId="{49A7A5FD-DCA1-422A-9200-3C163ED82450}" srcOrd="2" destOrd="0" parTransId="{398C3CEB-9B04-48DB-9046-6BD0947EA126}" sibTransId="{FB6A59C8-5101-416C-9075-9D07DB8C895E}"/>
    <dgm:cxn modelId="{6E6F479F-BDBC-4EA9-AC5E-50C234862487}" srcId="{74023EAB-C720-4ED0-9FF5-4C76F01594FF}" destId="{BFFF4758-49A0-4413-ABE1-ED04BF7A8462}" srcOrd="0" destOrd="0" parTransId="{D1A596DB-C48D-4D96-B6C2-44495BF27BEC}" sibTransId="{7DF4C11F-6BAF-4939-A666-848FD8BAC0E7}"/>
    <dgm:cxn modelId="{494335A8-53DB-4F0A-BFF8-D9E0417C88F8}" type="presOf" srcId="{49A7A5FD-DCA1-422A-9200-3C163ED82450}" destId="{95ACCE90-9F58-461E-A19C-ED9A55B04A02}" srcOrd="0" destOrd="0" presId="urn:microsoft.com/office/officeart/2005/8/layout/list1"/>
    <dgm:cxn modelId="{C94F14B4-921E-4E5A-AEFE-CFA385FCC6AC}" type="presOf" srcId="{74023EAB-C720-4ED0-9FF5-4C76F01594FF}" destId="{9314BD49-8662-4899-BF2E-AA8FFBC931DF}" srcOrd="0" destOrd="0" presId="urn:microsoft.com/office/officeart/2005/8/layout/list1"/>
    <dgm:cxn modelId="{B70746BE-699A-406B-9543-271CFB0E31CA}" type="presOf" srcId="{545D4126-50FC-4E9A-ACCF-7E0023917264}" destId="{0ABE9808-9305-4827-86C1-F1CEC8226C55}" srcOrd="0" destOrd="0" presId="urn:microsoft.com/office/officeart/2005/8/layout/list1"/>
    <dgm:cxn modelId="{14B88AC3-DEE4-4C1E-9DC9-1F5214867421}" type="presOf" srcId="{EAFE478F-AEB8-4672-9ABE-D04DBAC17AFC}" destId="{B4FEEE15-454D-4966-9D80-134C66E1621F}" srcOrd="0" destOrd="1" presId="urn:microsoft.com/office/officeart/2005/8/layout/list1"/>
    <dgm:cxn modelId="{33A42BC6-7E86-4D83-AA94-5E40DB211E2B}" type="presOf" srcId="{8340B6D7-ABDC-49B7-BA09-0533C66B8E5A}" destId="{2DB6C23B-50A7-4EE5-A6DF-9FC9FC462480}" srcOrd="0" destOrd="0" presId="urn:microsoft.com/office/officeart/2005/8/layout/list1"/>
    <dgm:cxn modelId="{E2A1A5C8-14BE-48F1-A707-7702779BEAB3}" srcId="{A62F51CE-1974-4444-95D7-BD6DEC0CD84C}" destId="{74023EAB-C720-4ED0-9FF5-4C76F01594FF}" srcOrd="0" destOrd="0" parTransId="{F51121A1-1B65-47FE-B982-A9AF23FE0312}" sibTransId="{2CDDFEF5-D162-45B2-B7D1-B24F1A343662}"/>
    <dgm:cxn modelId="{53BD08EC-6DB5-4925-A888-53704E42BA4F}" srcId="{74023EAB-C720-4ED0-9FF5-4C76F01594FF}" destId="{EAFE478F-AEB8-4672-9ABE-D04DBAC17AFC}" srcOrd="1" destOrd="0" parTransId="{8BD7F8A9-C225-48E1-91A2-D02D0FF253D4}" sibTransId="{FBFE1162-A3AC-4B56-A895-E60CD0C53AED}"/>
    <dgm:cxn modelId="{574F19FD-98E3-4865-85AE-B8DECC1C314E}" type="presOf" srcId="{196875CA-24F7-458D-9F57-EE94D6862055}" destId="{0ABE9808-9305-4827-86C1-F1CEC8226C55}" srcOrd="0" destOrd="1" presId="urn:microsoft.com/office/officeart/2005/8/layout/list1"/>
    <dgm:cxn modelId="{EDB14999-3F21-4FD5-A17A-80DA9E03797F}" type="presParOf" srcId="{369026F4-9AF8-443F-980F-18BE0D26662F}" destId="{FB7B4CF3-E0E7-4477-B11B-EF78BF2C01C3}" srcOrd="0" destOrd="0" presId="urn:microsoft.com/office/officeart/2005/8/layout/list1"/>
    <dgm:cxn modelId="{FC158705-4D64-4B9E-A792-1BD8A2D46402}" type="presParOf" srcId="{FB7B4CF3-E0E7-4477-B11B-EF78BF2C01C3}" destId="{9314BD49-8662-4899-BF2E-AA8FFBC931DF}" srcOrd="0" destOrd="0" presId="urn:microsoft.com/office/officeart/2005/8/layout/list1"/>
    <dgm:cxn modelId="{3F0BEA13-6ACA-4C2E-98AF-72463AE4E07B}" type="presParOf" srcId="{FB7B4CF3-E0E7-4477-B11B-EF78BF2C01C3}" destId="{EA8683FF-1DF7-4761-9AEF-7612AC91A353}" srcOrd="1" destOrd="0" presId="urn:microsoft.com/office/officeart/2005/8/layout/list1"/>
    <dgm:cxn modelId="{509CF410-D746-4ED6-B162-2E74A1FD32D4}" type="presParOf" srcId="{369026F4-9AF8-443F-980F-18BE0D26662F}" destId="{88AF5B29-4DC3-43DD-8185-14261893A522}" srcOrd="1" destOrd="0" presId="urn:microsoft.com/office/officeart/2005/8/layout/list1"/>
    <dgm:cxn modelId="{48BBE04C-74F3-47EE-AEE0-EFB034CB9783}" type="presParOf" srcId="{369026F4-9AF8-443F-980F-18BE0D26662F}" destId="{B4FEEE15-454D-4966-9D80-134C66E1621F}" srcOrd="2" destOrd="0" presId="urn:microsoft.com/office/officeart/2005/8/layout/list1"/>
    <dgm:cxn modelId="{E4612551-D2A3-499B-BEAA-D064B76574B5}" type="presParOf" srcId="{369026F4-9AF8-443F-980F-18BE0D26662F}" destId="{68C0FD8F-D9EB-49CF-A759-5F0E63A44993}" srcOrd="3" destOrd="0" presId="urn:microsoft.com/office/officeart/2005/8/layout/list1"/>
    <dgm:cxn modelId="{D659E133-F127-4826-B7AA-64093B21026E}" type="presParOf" srcId="{369026F4-9AF8-443F-980F-18BE0D26662F}" destId="{3A326519-F5CF-4A84-B281-20F361FAD715}" srcOrd="4" destOrd="0" presId="urn:microsoft.com/office/officeart/2005/8/layout/list1"/>
    <dgm:cxn modelId="{D6FC544A-26D4-4136-B9F1-AA8FA0D5D2F5}" type="presParOf" srcId="{3A326519-F5CF-4A84-B281-20F361FAD715}" destId="{2DB6C23B-50A7-4EE5-A6DF-9FC9FC462480}" srcOrd="0" destOrd="0" presId="urn:microsoft.com/office/officeart/2005/8/layout/list1"/>
    <dgm:cxn modelId="{EA9D5BFB-E1AA-4F7E-A547-BC40BBD8047B}" type="presParOf" srcId="{3A326519-F5CF-4A84-B281-20F361FAD715}" destId="{6B919BFC-61F1-4018-B485-1722CBEFD430}" srcOrd="1" destOrd="0" presId="urn:microsoft.com/office/officeart/2005/8/layout/list1"/>
    <dgm:cxn modelId="{FF62E5D6-19F0-40A5-9B00-9118B17E474A}" type="presParOf" srcId="{369026F4-9AF8-443F-980F-18BE0D26662F}" destId="{F4F4F9DF-2B87-424A-BDCC-A5C254F1D603}" srcOrd="5" destOrd="0" presId="urn:microsoft.com/office/officeart/2005/8/layout/list1"/>
    <dgm:cxn modelId="{175285BC-4389-4806-9AD3-406A8DBFD9AC}" type="presParOf" srcId="{369026F4-9AF8-443F-980F-18BE0D26662F}" destId="{0ABE9808-9305-4827-86C1-F1CEC8226C55}" srcOrd="6" destOrd="0" presId="urn:microsoft.com/office/officeart/2005/8/layout/list1"/>
    <dgm:cxn modelId="{A0BEAA22-535D-4158-B994-6A62B4CF04BC}" type="presParOf" srcId="{369026F4-9AF8-443F-980F-18BE0D26662F}" destId="{987D270D-2624-460A-A529-DDCD193D1DA3}" srcOrd="7" destOrd="0" presId="urn:microsoft.com/office/officeart/2005/8/layout/list1"/>
    <dgm:cxn modelId="{658522F4-FC8E-4DB2-BEBC-986CC75145C4}" type="presParOf" srcId="{369026F4-9AF8-443F-980F-18BE0D26662F}" destId="{FD406867-5F51-463F-AEFF-0D49EF585CBA}" srcOrd="8" destOrd="0" presId="urn:microsoft.com/office/officeart/2005/8/layout/list1"/>
    <dgm:cxn modelId="{1CFA6573-38EC-465C-ABAF-B58FC21C6CE0}" type="presParOf" srcId="{FD406867-5F51-463F-AEFF-0D49EF585CBA}" destId="{95ACCE90-9F58-461E-A19C-ED9A55B04A02}" srcOrd="0" destOrd="0" presId="urn:microsoft.com/office/officeart/2005/8/layout/list1"/>
    <dgm:cxn modelId="{11D29D44-4D29-4198-97FC-A6E95E038DB3}" type="presParOf" srcId="{FD406867-5F51-463F-AEFF-0D49EF585CBA}" destId="{C7E0AEB1-5058-4DBF-9EFE-3267DEA8004A}" srcOrd="1" destOrd="0" presId="urn:microsoft.com/office/officeart/2005/8/layout/list1"/>
    <dgm:cxn modelId="{1636F4C5-DDDC-4370-BD47-9D9AFBB80187}" type="presParOf" srcId="{369026F4-9AF8-443F-980F-18BE0D26662F}" destId="{E65C8EF0-0C88-49BD-A2BF-460EA3620644}" srcOrd="9" destOrd="0" presId="urn:microsoft.com/office/officeart/2005/8/layout/list1"/>
    <dgm:cxn modelId="{E6B1DA6C-DD14-440B-9887-83673044B025}" type="presParOf" srcId="{369026F4-9AF8-443F-980F-18BE0D26662F}" destId="{710F8C47-5EC9-4EA4-8232-0DF4D54558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AE7F9B-6C88-4EE2-9BCC-B176BEB4B1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CFFEE37-E261-4D05-B01B-C361047D1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Heart of </a:t>
          </a:r>
          <a:r>
            <a:rPr lang="en-US" err="1"/>
            <a:t>Autosar</a:t>
          </a:r>
          <a:r>
            <a:rPr lang="en-US"/>
            <a:t> ECU architecture</a:t>
          </a:r>
        </a:p>
      </dgm:t>
    </dgm:pt>
    <dgm:pt modelId="{4ECCB879-FDE0-4C64-93C2-50BAAB895095}" type="parTrans" cxnId="{82325588-E1DC-4FFF-8B84-D9C6E20EEAE9}">
      <dgm:prSet/>
      <dgm:spPr/>
      <dgm:t>
        <a:bodyPr/>
        <a:lstStyle/>
        <a:p>
          <a:endParaRPr lang="en-US"/>
        </a:p>
      </dgm:t>
    </dgm:pt>
    <dgm:pt modelId="{533AC4EE-4453-49A7-932D-A368548193F1}" type="sibTrans" cxnId="{82325588-E1DC-4FFF-8B84-D9C6E20EEAE9}">
      <dgm:prSet/>
      <dgm:spPr/>
      <dgm:t>
        <a:bodyPr/>
        <a:lstStyle/>
        <a:p>
          <a:endParaRPr lang="en-US"/>
        </a:p>
      </dgm:t>
    </dgm:pt>
    <dgm:pt modelId="{DBF605F1-B881-49AC-B544-E3357C917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Ports and Interfaces – way of allowing SWCs to communicate with one another or access BSW modules</a:t>
          </a:r>
        </a:p>
      </dgm:t>
    </dgm:pt>
    <dgm:pt modelId="{FBD932CA-364F-4D65-ACF7-4EBD1177E1D0}" type="parTrans" cxnId="{C38AB07C-EFE6-4926-9518-4B8D7A51B5E0}">
      <dgm:prSet/>
      <dgm:spPr/>
      <dgm:t>
        <a:bodyPr/>
        <a:lstStyle/>
        <a:p>
          <a:endParaRPr lang="en-US"/>
        </a:p>
      </dgm:t>
    </dgm:pt>
    <dgm:pt modelId="{1D49D16E-BABC-401E-8890-9DDEF4125EC2}" type="sibTrans" cxnId="{C38AB07C-EFE6-4926-9518-4B8D7A51B5E0}">
      <dgm:prSet/>
      <dgm:spPr/>
      <dgm:t>
        <a:bodyPr/>
        <a:lstStyle/>
        <a:p>
          <a:endParaRPr lang="en-US"/>
        </a:p>
      </dgm:t>
    </dgm:pt>
    <dgm:pt modelId="{0267FCA6-CA33-4598-96E3-991A7620F8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 ECU communication realized by using </a:t>
          </a:r>
          <a:r>
            <a:rPr lang="en-US" err="1"/>
            <a:t>undelying</a:t>
          </a:r>
          <a:r>
            <a:rPr lang="en-US"/>
            <a:t> communication bus like CAN or </a:t>
          </a:r>
          <a:r>
            <a:rPr lang="en-US" err="1"/>
            <a:t>FlexRay</a:t>
          </a:r>
          <a:r>
            <a:rPr lang="en-US"/>
            <a:t> through COM stack</a:t>
          </a:r>
        </a:p>
      </dgm:t>
    </dgm:pt>
    <dgm:pt modelId="{F1049388-7D89-4F16-9A54-94AE05E82573}" type="parTrans" cxnId="{C02A6390-3277-4DB8-A858-1D7A9DF405D8}">
      <dgm:prSet/>
      <dgm:spPr/>
      <dgm:t>
        <a:bodyPr/>
        <a:lstStyle/>
        <a:p>
          <a:endParaRPr lang="en-US"/>
        </a:p>
      </dgm:t>
    </dgm:pt>
    <dgm:pt modelId="{E8889369-6AF9-4DC4-86D1-917E0E5C902A}" type="sibTrans" cxnId="{C02A6390-3277-4DB8-A858-1D7A9DF405D8}">
      <dgm:prSet/>
      <dgm:spPr/>
      <dgm:t>
        <a:bodyPr/>
        <a:lstStyle/>
        <a:p>
          <a:endParaRPr lang="en-US"/>
        </a:p>
      </dgm:t>
    </dgm:pt>
    <dgm:pt modelId="{C2D391F0-3A18-40B2-85AF-D008EE78E7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RTE maps the </a:t>
          </a:r>
          <a:r>
            <a:rPr lang="en-US" b="1" err="1"/>
            <a:t>runnables</a:t>
          </a:r>
          <a:r>
            <a:rPr lang="en-US" b="1"/>
            <a:t> </a:t>
          </a:r>
          <a:r>
            <a:rPr lang="en-US"/>
            <a:t>to OS tasks</a:t>
          </a:r>
        </a:p>
      </dgm:t>
    </dgm:pt>
    <dgm:pt modelId="{9910D526-1502-42BC-9EC1-73EEC7C3DEE0}" type="parTrans" cxnId="{9EDE509F-AA7C-44D6-B251-E4906E2DE8ED}">
      <dgm:prSet/>
      <dgm:spPr/>
      <dgm:t>
        <a:bodyPr/>
        <a:lstStyle/>
        <a:p>
          <a:endParaRPr lang="en-US"/>
        </a:p>
      </dgm:t>
    </dgm:pt>
    <dgm:pt modelId="{1D064354-A2EC-4679-97D5-EED519C72581}" type="sibTrans" cxnId="{9EDE509F-AA7C-44D6-B251-E4906E2DE8ED}">
      <dgm:prSet/>
      <dgm:spPr/>
      <dgm:t>
        <a:bodyPr/>
        <a:lstStyle/>
        <a:p>
          <a:endParaRPr lang="en-US"/>
        </a:p>
      </dgm:t>
    </dgm:pt>
    <dgm:pt modelId="{FA7070F9-3AE1-45D2-9D17-207C47692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RTE handles : </a:t>
          </a:r>
        </a:p>
      </dgm:t>
    </dgm:pt>
    <dgm:pt modelId="{85AB6BA5-84EC-4420-AD60-C15BDA3A1B67}" type="parTrans" cxnId="{526C4410-F5DE-48BF-AFCC-365D4AAC0240}">
      <dgm:prSet/>
      <dgm:spPr/>
      <dgm:t>
        <a:bodyPr/>
        <a:lstStyle/>
        <a:p>
          <a:endParaRPr lang="en-US"/>
        </a:p>
      </dgm:t>
    </dgm:pt>
    <dgm:pt modelId="{475AF797-AA25-4205-B201-2BEE9C419160}" type="sibTrans" cxnId="{526C4410-F5DE-48BF-AFCC-365D4AAC0240}">
      <dgm:prSet/>
      <dgm:spPr/>
      <dgm:t>
        <a:bodyPr/>
        <a:lstStyle/>
        <a:p>
          <a:endParaRPr lang="en-US"/>
        </a:p>
      </dgm:t>
    </dgm:pt>
    <dgm:pt modelId="{76538CCB-C500-432C-9BC6-3B02AD3AC5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between SWCs</a:t>
          </a:r>
        </a:p>
      </dgm:t>
    </dgm:pt>
    <dgm:pt modelId="{0DF720F3-8FFB-45F0-A8E6-6A3F456403E4}" type="parTrans" cxnId="{F9CFEA34-178E-4199-B14A-E5E2EE6DA2BB}">
      <dgm:prSet/>
      <dgm:spPr/>
      <dgm:t>
        <a:bodyPr/>
        <a:lstStyle/>
        <a:p>
          <a:endParaRPr lang="en-US"/>
        </a:p>
      </dgm:t>
    </dgm:pt>
    <dgm:pt modelId="{123E0268-3F91-4705-81A1-82F3A814A3ED}" type="sibTrans" cxnId="{F9CFEA34-178E-4199-B14A-E5E2EE6DA2BB}">
      <dgm:prSet/>
      <dgm:spPr/>
      <dgm:t>
        <a:bodyPr/>
        <a:lstStyle/>
        <a:p>
          <a:endParaRPr lang="en-US"/>
        </a:p>
      </dgm:t>
    </dgm:pt>
    <dgm:pt modelId="{6842AF00-6ACD-40A1-9E6F-4FE4A4A3D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Scheduling of SWCs</a:t>
          </a:r>
        </a:p>
      </dgm:t>
    </dgm:pt>
    <dgm:pt modelId="{77DC7691-6ABB-46A1-ADD9-8FCC048D08C8}" type="parTrans" cxnId="{17A5A43D-6733-4F15-8057-648A27E7DAC0}">
      <dgm:prSet/>
      <dgm:spPr/>
      <dgm:t>
        <a:bodyPr/>
        <a:lstStyle/>
        <a:p>
          <a:endParaRPr lang="en-US"/>
        </a:p>
      </dgm:t>
    </dgm:pt>
    <dgm:pt modelId="{6B4E9C6D-D6A5-42B9-ADFC-2819A658E5F5}" type="sibTrans" cxnId="{17A5A43D-6733-4F15-8057-648A27E7DAC0}">
      <dgm:prSet/>
      <dgm:spPr/>
      <dgm:t>
        <a:bodyPr/>
        <a:lstStyle/>
        <a:p>
          <a:endParaRPr lang="en-US"/>
        </a:p>
      </dgm:t>
    </dgm:pt>
    <dgm:pt modelId="{F43EBB73-DD31-48CC-A784-1E5399CC3D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RTE is separately generated for each ECU</a:t>
          </a:r>
        </a:p>
      </dgm:t>
    </dgm:pt>
    <dgm:pt modelId="{32D5D2AA-FE09-40F5-844C-1382943C88A0}" type="parTrans" cxnId="{ACAD5764-3914-488E-9BC1-9C6C84478A87}">
      <dgm:prSet/>
      <dgm:spPr/>
      <dgm:t>
        <a:bodyPr/>
        <a:lstStyle/>
        <a:p>
          <a:endParaRPr lang="en-US"/>
        </a:p>
      </dgm:t>
    </dgm:pt>
    <dgm:pt modelId="{FFE96164-5B80-4D90-A1F4-933FAA43F222}" type="sibTrans" cxnId="{ACAD5764-3914-488E-9BC1-9C6C84478A87}">
      <dgm:prSet/>
      <dgm:spPr/>
      <dgm:t>
        <a:bodyPr/>
        <a:lstStyle/>
        <a:p>
          <a:endParaRPr lang="en-US"/>
        </a:p>
      </dgm:t>
    </dgm:pt>
    <dgm:pt modelId="{3D23F1A3-9997-453F-AE8C-9B90B89D7A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a configuration phase – cannot be reconfigured to add more connections</a:t>
          </a:r>
        </a:p>
      </dgm:t>
    </dgm:pt>
    <dgm:pt modelId="{0D385057-DBA7-4957-8B25-D9E4ECC99A83}" type="parTrans" cxnId="{4A4E3C2E-A2D9-443D-B38F-CF9C6FB86C6F}">
      <dgm:prSet/>
      <dgm:spPr/>
      <dgm:t>
        <a:bodyPr/>
        <a:lstStyle/>
        <a:p>
          <a:endParaRPr lang="en-US"/>
        </a:p>
      </dgm:t>
    </dgm:pt>
    <dgm:pt modelId="{827629E9-5B85-410B-8194-CB1657216E01}" type="sibTrans" cxnId="{4A4E3C2E-A2D9-443D-B38F-CF9C6FB86C6F}">
      <dgm:prSet/>
      <dgm:spPr/>
      <dgm:t>
        <a:bodyPr/>
        <a:lstStyle/>
        <a:p>
          <a:endParaRPr lang="en-US"/>
        </a:p>
      </dgm:t>
    </dgm:pt>
    <dgm:pt modelId="{CBBCE415-C5E6-43A5-AD03-7EF429EE00DE}" type="pres">
      <dgm:prSet presAssocID="{24AE7F9B-6C88-4EE2-9BCC-B176BEB4B1B0}" presName="root" presStyleCnt="0">
        <dgm:presLayoutVars>
          <dgm:dir/>
          <dgm:resizeHandles val="exact"/>
        </dgm:presLayoutVars>
      </dgm:prSet>
      <dgm:spPr/>
    </dgm:pt>
    <dgm:pt modelId="{3CC2106A-1C26-48CC-A47C-E20E00256CC2}" type="pres">
      <dgm:prSet presAssocID="{FCFFEE37-E261-4D05-B01B-C361047D185D}" presName="compNode" presStyleCnt="0"/>
      <dgm:spPr/>
    </dgm:pt>
    <dgm:pt modelId="{E7E4B1CA-01DD-45E3-AF8E-8A6085BA1F0A}" type="pres">
      <dgm:prSet presAssocID="{FCFFEE37-E261-4D05-B01B-C361047D185D}" presName="bgRect" presStyleLbl="bgShp" presStyleIdx="0" presStyleCnt="7"/>
      <dgm:spPr/>
    </dgm:pt>
    <dgm:pt modelId="{552ABDB2-B835-49BD-AEA3-F00E50A61EA5}" type="pres">
      <dgm:prSet presAssocID="{FCFFEE37-E261-4D05-B01B-C361047D185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22F5756D-F7A9-47FF-9692-3517A6A13B65}" type="pres">
      <dgm:prSet presAssocID="{FCFFEE37-E261-4D05-B01B-C361047D185D}" presName="spaceRect" presStyleCnt="0"/>
      <dgm:spPr/>
    </dgm:pt>
    <dgm:pt modelId="{34A61478-02C8-4E01-BD3A-1C4F176B3CCE}" type="pres">
      <dgm:prSet presAssocID="{FCFFEE37-E261-4D05-B01B-C361047D185D}" presName="parTx" presStyleLbl="revTx" presStyleIdx="0" presStyleCnt="8">
        <dgm:presLayoutVars>
          <dgm:chMax val="0"/>
          <dgm:chPref val="0"/>
        </dgm:presLayoutVars>
      </dgm:prSet>
      <dgm:spPr/>
    </dgm:pt>
    <dgm:pt modelId="{E8C8A0CD-E2D4-498C-A8F3-E92395F3C2EE}" type="pres">
      <dgm:prSet presAssocID="{533AC4EE-4453-49A7-932D-A368548193F1}" presName="sibTrans" presStyleCnt="0"/>
      <dgm:spPr/>
    </dgm:pt>
    <dgm:pt modelId="{0F8B16DB-4BBB-4B72-9654-5CFF0FDEB47E}" type="pres">
      <dgm:prSet presAssocID="{DBF605F1-B881-49AC-B544-E3357C917796}" presName="compNode" presStyleCnt="0"/>
      <dgm:spPr/>
    </dgm:pt>
    <dgm:pt modelId="{61170AB2-C3ED-4693-A437-04BEE21C5B8F}" type="pres">
      <dgm:prSet presAssocID="{DBF605F1-B881-49AC-B544-E3357C917796}" presName="bgRect" presStyleLbl="bgShp" presStyleIdx="1" presStyleCnt="7"/>
      <dgm:spPr/>
    </dgm:pt>
    <dgm:pt modelId="{241B4316-5384-4538-9528-1E5FA23355A3}" type="pres">
      <dgm:prSet presAssocID="{DBF605F1-B881-49AC-B544-E3357C91779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E005C3-D584-4AC8-A86F-1DB95A8985DB}" type="pres">
      <dgm:prSet presAssocID="{DBF605F1-B881-49AC-B544-E3357C917796}" presName="spaceRect" presStyleCnt="0"/>
      <dgm:spPr/>
    </dgm:pt>
    <dgm:pt modelId="{006AC59B-F9F8-486F-865A-17361D8DD949}" type="pres">
      <dgm:prSet presAssocID="{DBF605F1-B881-49AC-B544-E3357C917796}" presName="parTx" presStyleLbl="revTx" presStyleIdx="1" presStyleCnt="8">
        <dgm:presLayoutVars>
          <dgm:chMax val="0"/>
          <dgm:chPref val="0"/>
        </dgm:presLayoutVars>
      </dgm:prSet>
      <dgm:spPr/>
    </dgm:pt>
    <dgm:pt modelId="{8A86ACB6-8C15-4367-AAC9-6F3C76297B29}" type="pres">
      <dgm:prSet presAssocID="{1D49D16E-BABC-401E-8890-9DDEF4125EC2}" presName="sibTrans" presStyleCnt="0"/>
      <dgm:spPr/>
    </dgm:pt>
    <dgm:pt modelId="{6FF888CF-4A75-4833-AC82-C3FB8119ED52}" type="pres">
      <dgm:prSet presAssocID="{0267FCA6-CA33-4598-96E3-991A7620F83C}" presName="compNode" presStyleCnt="0"/>
      <dgm:spPr/>
    </dgm:pt>
    <dgm:pt modelId="{14828430-0054-4CC2-8C51-DFE10D45A4DE}" type="pres">
      <dgm:prSet presAssocID="{0267FCA6-CA33-4598-96E3-991A7620F83C}" presName="bgRect" presStyleLbl="bgShp" presStyleIdx="2" presStyleCnt="7"/>
      <dgm:spPr/>
    </dgm:pt>
    <dgm:pt modelId="{E677A791-8021-4028-8959-505D93BA0F6F}" type="pres">
      <dgm:prSet presAssocID="{0267FCA6-CA33-4598-96E3-991A7620F83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B2D0A4F-D502-46DA-B641-3FF18BA6831A}" type="pres">
      <dgm:prSet presAssocID="{0267FCA6-CA33-4598-96E3-991A7620F83C}" presName="spaceRect" presStyleCnt="0"/>
      <dgm:spPr/>
    </dgm:pt>
    <dgm:pt modelId="{935F419F-01A6-4348-9D79-DD438F2AA59F}" type="pres">
      <dgm:prSet presAssocID="{0267FCA6-CA33-4598-96E3-991A7620F83C}" presName="parTx" presStyleLbl="revTx" presStyleIdx="2" presStyleCnt="8">
        <dgm:presLayoutVars>
          <dgm:chMax val="0"/>
          <dgm:chPref val="0"/>
        </dgm:presLayoutVars>
      </dgm:prSet>
      <dgm:spPr/>
    </dgm:pt>
    <dgm:pt modelId="{3D2C72F3-12B0-4F47-BCD1-AB8BCB53B885}" type="pres">
      <dgm:prSet presAssocID="{E8889369-6AF9-4DC4-86D1-917E0E5C902A}" presName="sibTrans" presStyleCnt="0"/>
      <dgm:spPr/>
    </dgm:pt>
    <dgm:pt modelId="{7657081D-5F50-4B21-8F81-49699338384A}" type="pres">
      <dgm:prSet presAssocID="{C2D391F0-3A18-40B2-85AF-D008EE78E755}" presName="compNode" presStyleCnt="0"/>
      <dgm:spPr/>
    </dgm:pt>
    <dgm:pt modelId="{F5130DBC-62BE-4E8F-87BE-9F48DD6B991C}" type="pres">
      <dgm:prSet presAssocID="{C2D391F0-3A18-40B2-85AF-D008EE78E755}" presName="bgRect" presStyleLbl="bgShp" presStyleIdx="3" presStyleCnt="7"/>
      <dgm:spPr/>
    </dgm:pt>
    <dgm:pt modelId="{209D9E73-A3DA-4394-931D-26AE32DA0301}" type="pres">
      <dgm:prSet presAssocID="{C2D391F0-3A18-40B2-85AF-D008EE78E7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00B813-7AFD-4978-9F40-6E1A90C3B9F0}" type="pres">
      <dgm:prSet presAssocID="{C2D391F0-3A18-40B2-85AF-D008EE78E755}" presName="spaceRect" presStyleCnt="0"/>
      <dgm:spPr/>
    </dgm:pt>
    <dgm:pt modelId="{2EB26786-A78E-4DE5-A4CF-1C5A64398B7F}" type="pres">
      <dgm:prSet presAssocID="{C2D391F0-3A18-40B2-85AF-D008EE78E755}" presName="parTx" presStyleLbl="revTx" presStyleIdx="3" presStyleCnt="8">
        <dgm:presLayoutVars>
          <dgm:chMax val="0"/>
          <dgm:chPref val="0"/>
        </dgm:presLayoutVars>
      </dgm:prSet>
      <dgm:spPr/>
    </dgm:pt>
    <dgm:pt modelId="{B5578A00-6232-47F8-BA83-8C81EF601E3E}" type="pres">
      <dgm:prSet presAssocID="{1D064354-A2EC-4679-97D5-EED519C72581}" presName="sibTrans" presStyleCnt="0"/>
      <dgm:spPr/>
    </dgm:pt>
    <dgm:pt modelId="{6AE33227-CCBA-4B5D-B13F-C5ED392B0EE9}" type="pres">
      <dgm:prSet presAssocID="{FA7070F9-3AE1-45D2-9D17-207C476927A6}" presName="compNode" presStyleCnt="0"/>
      <dgm:spPr/>
    </dgm:pt>
    <dgm:pt modelId="{4C677B4A-A6A3-4925-B058-AB467DB8E362}" type="pres">
      <dgm:prSet presAssocID="{FA7070F9-3AE1-45D2-9D17-207C476927A6}" presName="bgRect" presStyleLbl="bgShp" presStyleIdx="4" presStyleCnt="7"/>
      <dgm:spPr/>
    </dgm:pt>
    <dgm:pt modelId="{F49FD0C6-DDC4-4017-AC2A-CD5381D45CD2}" type="pres">
      <dgm:prSet presAssocID="{FA7070F9-3AE1-45D2-9D17-207C476927A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59E6B2F-EC3A-4A22-82FF-B8871C8C8F84}" type="pres">
      <dgm:prSet presAssocID="{FA7070F9-3AE1-45D2-9D17-207C476927A6}" presName="spaceRect" presStyleCnt="0"/>
      <dgm:spPr/>
    </dgm:pt>
    <dgm:pt modelId="{A2A3F7C0-F36A-412C-AC9B-3BE3B796797E}" type="pres">
      <dgm:prSet presAssocID="{FA7070F9-3AE1-45D2-9D17-207C476927A6}" presName="parTx" presStyleLbl="revTx" presStyleIdx="4" presStyleCnt="8">
        <dgm:presLayoutVars>
          <dgm:chMax val="0"/>
          <dgm:chPref val="0"/>
        </dgm:presLayoutVars>
      </dgm:prSet>
      <dgm:spPr/>
    </dgm:pt>
    <dgm:pt modelId="{D7C06BC9-4455-4A90-90D3-C4B4A93762E5}" type="pres">
      <dgm:prSet presAssocID="{FA7070F9-3AE1-45D2-9D17-207C476927A6}" presName="desTx" presStyleLbl="revTx" presStyleIdx="5" presStyleCnt="8">
        <dgm:presLayoutVars/>
      </dgm:prSet>
      <dgm:spPr/>
    </dgm:pt>
    <dgm:pt modelId="{CBA6E8B5-9785-44FA-A68B-79B4ED99CFA7}" type="pres">
      <dgm:prSet presAssocID="{475AF797-AA25-4205-B201-2BEE9C419160}" presName="sibTrans" presStyleCnt="0"/>
      <dgm:spPr/>
    </dgm:pt>
    <dgm:pt modelId="{60C29680-FF83-4C7E-A446-1A1F761E15B5}" type="pres">
      <dgm:prSet presAssocID="{F43EBB73-DD31-48CC-A784-1E5399CC3DED}" presName="compNode" presStyleCnt="0"/>
      <dgm:spPr/>
    </dgm:pt>
    <dgm:pt modelId="{0D9E5043-7C41-488B-9750-0DAF4D0DAD44}" type="pres">
      <dgm:prSet presAssocID="{F43EBB73-DD31-48CC-A784-1E5399CC3DED}" presName="bgRect" presStyleLbl="bgShp" presStyleIdx="5" presStyleCnt="7"/>
      <dgm:spPr/>
    </dgm:pt>
    <dgm:pt modelId="{7DB5FBAD-BBD1-4908-93EB-C4AEFED74169}" type="pres">
      <dgm:prSet presAssocID="{F43EBB73-DD31-48CC-A784-1E5399CC3DE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E905326-547C-4A1B-A9A5-F9CE37F5A0B5}" type="pres">
      <dgm:prSet presAssocID="{F43EBB73-DD31-48CC-A784-1E5399CC3DED}" presName="spaceRect" presStyleCnt="0"/>
      <dgm:spPr/>
    </dgm:pt>
    <dgm:pt modelId="{A641FD34-F306-40DA-B516-B31BC5DBFFD5}" type="pres">
      <dgm:prSet presAssocID="{F43EBB73-DD31-48CC-A784-1E5399CC3DED}" presName="parTx" presStyleLbl="revTx" presStyleIdx="6" presStyleCnt="8">
        <dgm:presLayoutVars>
          <dgm:chMax val="0"/>
          <dgm:chPref val="0"/>
        </dgm:presLayoutVars>
      </dgm:prSet>
      <dgm:spPr/>
    </dgm:pt>
    <dgm:pt modelId="{B16391BD-966E-4EE0-B794-35D58394F31F}" type="pres">
      <dgm:prSet presAssocID="{FFE96164-5B80-4D90-A1F4-933FAA43F222}" presName="sibTrans" presStyleCnt="0"/>
      <dgm:spPr/>
    </dgm:pt>
    <dgm:pt modelId="{2417E7C6-26AB-444F-BC3D-1A4EB0E3E684}" type="pres">
      <dgm:prSet presAssocID="{3D23F1A3-9997-453F-AE8C-9B90B89D7A50}" presName="compNode" presStyleCnt="0"/>
      <dgm:spPr/>
    </dgm:pt>
    <dgm:pt modelId="{6794A8D6-FFC3-4539-A799-37DB51AB1B2A}" type="pres">
      <dgm:prSet presAssocID="{3D23F1A3-9997-453F-AE8C-9B90B89D7A50}" presName="bgRect" presStyleLbl="bgShp" presStyleIdx="6" presStyleCnt="7"/>
      <dgm:spPr/>
    </dgm:pt>
    <dgm:pt modelId="{68C40BC4-045C-4670-B3CD-0B25F104B51D}" type="pres">
      <dgm:prSet presAssocID="{3D23F1A3-9997-453F-AE8C-9B90B89D7A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AFBD890-7253-4A02-B544-150D1A37B5F3}" type="pres">
      <dgm:prSet presAssocID="{3D23F1A3-9997-453F-AE8C-9B90B89D7A50}" presName="spaceRect" presStyleCnt="0"/>
      <dgm:spPr/>
    </dgm:pt>
    <dgm:pt modelId="{37C3CC24-DB10-419A-AD7B-0A4E4F266CA1}" type="pres">
      <dgm:prSet presAssocID="{3D23F1A3-9997-453F-AE8C-9B90B89D7A5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26C4410-F5DE-48BF-AFCC-365D4AAC0240}" srcId="{24AE7F9B-6C88-4EE2-9BCC-B176BEB4B1B0}" destId="{FA7070F9-3AE1-45D2-9D17-207C476927A6}" srcOrd="4" destOrd="0" parTransId="{85AB6BA5-84EC-4420-AD60-C15BDA3A1B67}" sibTransId="{475AF797-AA25-4205-B201-2BEE9C419160}"/>
    <dgm:cxn modelId="{20F9E714-84CD-4A7A-8ED2-C9C9FCFA7F3D}" type="presOf" srcId="{0267FCA6-CA33-4598-96E3-991A7620F83C}" destId="{935F419F-01A6-4348-9D79-DD438F2AA59F}" srcOrd="0" destOrd="0" presId="urn:microsoft.com/office/officeart/2018/2/layout/IconVerticalSolidList"/>
    <dgm:cxn modelId="{42556D1F-FB36-42B0-A27E-51BCF8F3C8D0}" type="presOf" srcId="{24AE7F9B-6C88-4EE2-9BCC-B176BEB4B1B0}" destId="{CBBCE415-C5E6-43A5-AD03-7EF429EE00DE}" srcOrd="0" destOrd="0" presId="urn:microsoft.com/office/officeart/2018/2/layout/IconVerticalSolidList"/>
    <dgm:cxn modelId="{4A4E3C2E-A2D9-443D-B38F-CF9C6FB86C6F}" srcId="{24AE7F9B-6C88-4EE2-9BCC-B176BEB4B1B0}" destId="{3D23F1A3-9997-453F-AE8C-9B90B89D7A50}" srcOrd="6" destOrd="0" parTransId="{0D385057-DBA7-4957-8B25-D9E4ECC99A83}" sibTransId="{827629E9-5B85-410B-8194-CB1657216E01}"/>
    <dgm:cxn modelId="{F9CFEA34-178E-4199-B14A-E5E2EE6DA2BB}" srcId="{FA7070F9-3AE1-45D2-9D17-207C476927A6}" destId="{76538CCB-C500-432C-9BC6-3B02AD3AC5EE}" srcOrd="0" destOrd="0" parTransId="{0DF720F3-8FFB-45F0-A8E6-6A3F456403E4}" sibTransId="{123E0268-3F91-4705-81A1-82F3A814A3ED}"/>
    <dgm:cxn modelId="{17A5A43D-6733-4F15-8057-648A27E7DAC0}" srcId="{FA7070F9-3AE1-45D2-9D17-207C476927A6}" destId="{6842AF00-6ACD-40A1-9E6F-4FE4A4A3D839}" srcOrd="1" destOrd="0" parTransId="{77DC7691-6ABB-46A1-ADD9-8FCC048D08C8}" sibTransId="{6B4E9C6D-D6A5-42B9-ADFC-2819A658E5F5}"/>
    <dgm:cxn modelId="{ACAD5764-3914-488E-9BC1-9C6C84478A87}" srcId="{24AE7F9B-6C88-4EE2-9BCC-B176BEB4B1B0}" destId="{F43EBB73-DD31-48CC-A784-1E5399CC3DED}" srcOrd="5" destOrd="0" parTransId="{32D5D2AA-FE09-40F5-844C-1382943C88A0}" sibTransId="{FFE96164-5B80-4D90-A1F4-933FAA43F222}"/>
    <dgm:cxn modelId="{8773B166-A595-4FF3-B6A8-FF3E5D2F777B}" type="presOf" srcId="{C2D391F0-3A18-40B2-85AF-D008EE78E755}" destId="{2EB26786-A78E-4DE5-A4CF-1C5A64398B7F}" srcOrd="0" destOrd="0" presId="urn:microsoft.com/office/officeart/2018/2/layout/IconVerticalSolidList"/>
    <dgm:cxn modelId="{35A6624F-7F83-4636-B49F-AC7F5E3D77EA}" type="presOf" srcId="{3D23F1A3-9997-453F-AE8C-9B90B89D7A50}" destId="{37C3CC24-DB10-419A-AD7B-0A4E4F266CA1}" srcOrd="0" destOrd="0" presId="urn:microsoft.com/office/officeart/2018/2/layout/IconVerticalSolidList"/>
    <dgm:cxn modelId="{F4C82F53-34B6-4070-85B4-9C94ED6BD9DA}" type="presOf" srcId="{F43EBB73-DD31-48CC-A784-1E5399CC3DED}" destId="{A641FD34-F306-40DA-B516-B31BC5DBFFD5}" srcOrd="0" destOrd="0" presId="urn:microsoft.com/office/officeart/2018/2/layout/IconVerticalSolidList"/>
    <dgm:cxn modelId="{5CAA4175-0962-4484-8479-840528847620}" type="presOf" srcId="{76538CCB-C500-432C-9BC6-3B02AD3AC5EE}" destId="{D7C06BC9-4455-4A90-90D3-C4B4A93762E5}" srcOrd="0" destOrd="0" presId="urn:microsoft.com/office/officeart/2018/2/layout/IconVerticalSolidList"/>
    <dgm:cxn modelId="{C38AB07C-EFE6-4926-9518-4B8D7A51B5E0}" srcId="{24AE7F9B-6C88-4EE2-9BCC-B176BEB4B1B0}" destId="{DBF605F1-B881-49AC-B544-E3357C917796}" srcOrd="1" destOrd="0" parTransId="{FBD932CA-364F-4D65-ACF7-4EBD1177E1D0}" sibTransId="{1D49D16E-BABC-401E-8890-9DDEF4125EC2}"/>
    <dgm:cxn modelId="{82325588-E1DC-4FFF-8B84-D9C6E20EEAE9}" srcId="{24AE7F9B-6C88-4EE2-9BCC-B176BEB4B1B0}" destId="{FCFFEE37-E261-4D05-B01B-C361047D185D}" srcOrd="0" destOrd="0" parTransId="{4ECCB879-FDE0-4C64-93C2-50BAAB895095}" sibTransId="{533AC4EE-4453-49A7-932D-A368548193F1}"/>
    <dgm:cxn modelId="{300AC58F-0B78-4870-B15A-01EFA7D88702}" type="presOf" srcId="{DBF605F1-B881-49AC-B544-E3357C917796}" destId="{006AC59B-F9F8-486F-865A-17361D8DD949}" srcOrd="0" destOrd="0" presId="urn:microsoft.com/office/officeart/2018/2/layout/IconVerticalSolidList"/>
    <dgm:cxn modelId="{C02A6390-3277-4DB8-A858-1D7A9DF405D8}" srcId="{24AE7F9B-6C88-4EE2-9BCC-B176BEB4B1B0}" destId="{0267FCA6-CA33-4598-96E3-991A7620F83C}" srcOrd="2" destOrd="0" parTransId="{F1049388-7D89-4F16-9A54-94AE05E82573}" sibTransId="{E8889369-6AF9-4DC4-86D1-917E0E5C902A}"/>
    <dgm:cxn modelId="{9EDE509F-AA7C-44D6-B251-E4906E2DE8ED}" srcId="{24AE7F9B-6C88-4EE2-9BCC-B176BEB4B1B0}" destId="{C2D391F0-3A18-40B2-85AF-D008EE78E755}" srcOrd="3" destOrd="0" parTransId="{9910D526-1502-42BC-9EC1-73EEC7C3DEE0}" sibTransId="{1D064354-A2EC-4679-97D5-EED519C72581}"/>
    <dgm:cxn modelId="{1C5A58B2-025F-431B-A40B-1C4B928D19BB}" type="presOf" srcId="{FA7070F9-3AE1-45D2-9D17-207C476927A6}" destId="{A2A3F7C0-F36A-412C-AC9B-3BE3B796797E}" srcOrd="0" destOrd="0" presId="urn:microsoft.com/office/officeart/2018/2/layout/IconVerticalSolidList"/>
    <dgm:cxn modelId="{8EC5E4B6-2988-45DF-9415-B8A2C03DF00D}" type="presOf" srcId="{FCFFEE37-E261-4D05-B01B-C361047D185D}" destId="{34A61478-02C8-4E01-BD3A-1C4F176B3CCE}" srcOrd="0" destOrd="0" presId="urn:microsoft.com/office/officeart/2018/2/layout/IconVerticalSolidList"/>
    <dgm:cxn modelId="{BF6362D1-D577-4DE6-A502-8A151E5A514B}" type="presOf" srcId="{6842AF00-6ACD-40A1-9E6F-4FE4A4A3D839}" destId="{D7C06BC9-4455-4A90-90D3-C4B4A93762E5}" srcOrd="0" destOrd="1" presId="urn:microsoft.com/office/officeart/2018/2/layout/IconVerticalSolidList"/>
    <dgm:cxn modelId="{829A22C2-89D8-46FC-8BC6-6F56E6AD7EB1}" type="presParOf" srcId="{CBBCE415-C5E6-43A5-AD03-7EF429EE00DE}" destId="{3CC2106A-1C26-48CC-A47C-E20E00256CC2}" srcOrd="0" destOrd="0" presId="urn:microsoft.com/office/officeart/2018/2/layout/IconVerticalSolidList"/>
    <dgm:cxn modelId="{086A48F4-44DC-49A0-B829-556D35ECF61B}" type="presParOf" srcId="{3CC2106A-1C26-48CC-A47C-E20E00256CC2}" destId="{E7E4B1CA-01DD-45E3-AF8E-8A6085BA1F0A}" srcOrd="0" destOrd="0" presId="urn:microsoft.com/office/officeart/2018/2/layout/IconVerticalSolidList"/>
    <dgm:cxn modelId="{AF5EDF59-29EE-4547-96EC-6E2ABB447B74}" type="presParOf" srcId="{3CC2106A-1C26-48CC-A47C-E20E00256CC2}" destId="{552ABDB2-B835-49BD-AEA3-F00E50A61EA5}" srcOrd="1" destOrd="0" presId="urn:microsoft.com/office/officeart/2018/2/layout/IconVerticalSolidList"/>
    <dgm:cxn modelId="{20A91CD5-E7CC-4542-B7B5-865499ED53B0}" type="presParOf" srcId="{3CC2106A-1C26-48CC-A47C-E20E00256CC2}" destId="{22F5756D-F7A9-47FF-9692-3517A6A13B65}" srcOrd="2" destOrd="0" presId="urn:microsoft.com/office/officeart/2018/2/layout/IconVerticalSolidList"/>
    <dgm:cxn modelId="{09FD225E-5B41-49EB-9DD5-630BDE663F3E}" type="presParOf" srcId="{3CC2106A-1C26-48CC-A47C-E20E00256CC2}" destId="{34A61478-02C8-4E01-BD3A-1C4F176B3CCE}" srcOrd="3" destOrd="0" presId="urn:microsoft.com/office/officeart/2018/2/layout/IconVerticalSolidList"/>
    <dgm:cxn modelId="{7F636FC6-4445-4842-AEF7-686243F96BFC}" type="presParOf" srcId="{CBBCE415-C5E6-43A5-AD03-7EF429EE00DE}" destId="{E8C8A0CD-E2D4-498C-A8F3-E92395F3C2EE}" srcOrd="1" destOrd="0" presId="urn:microsoft.com/office/officeart/2018/2/layout/IconVerticalSolidList"/>
    <dgm:cxn modelId="{7808D34F-82CF-4A94-AA3B-01F3E104D5BB}" type="presParOf" srcId="{CBBCE415-C5E6-43A5-AD03-7EF429EE00DE}" destId="{0F8B16DB-4BBB-4B72-9654-5CFF0FDEB47E}" srcOrd="2" destOrd="0" presId="urn:microsoft.com/office/officeart/2018/2/layout/IconVerticalSolidList"/>
    <dgm:cxn modelId="{971579FB-E2B6-4CE0-82F1-7CEDA4188A9E}" type="presParOf" srcId="{0F8B16DB-4BBB-4B72-9654-5CFF0FDEB47E}" destId="{61170AB2-C3ED-4693-A437-04BEE21C5B8F}" srcOrd="0" destOrd="0" presId="urn:microsoft.com/office/officeart/2018/2/layout/IconVerticalSolidList"/>
    <dgm:cxn modelId="{94F0E8BE-74DC-4376-9612-17EE7BC25819}" type="presParOf" srcId="{0F8B16DB-4BBB-4B72-9654-5CFF0FDEB47E}" destId="{241B4316-5384-4538-9528-1E5FA23355A3}" srcOrd="1" destOrd="0" presId="urn:microsoft.com/office/officeart/2018/2/layout/IconVerticalSolidList"/>
    <dgm:cxn modelId="{1A9D6BB8-50D5-49A1-BD10-A4183F286FAA}" type="presParOf" srcId="{0F8B16DB-4BBB-4B72-9654-5CFF0FDEB47E}" destId="{75E005C3-D584-4AC8-A86F-1DB95A8985DB}" srcOrd="2" destOrd="0" presId="urn:microsoft.com/office/officeart/2018/2/layout/IconVerticalSolidList"/>
    <dgm:cxn modelId="{E51897E1-9694-4B42-A2E5-8477526EBF19}" type="presParOf" srcId="{0F8B16DB-4BBB-4B72-9654-5CFF0FDEB47E}" destId="{006AC59B-F9F8-486F-865A-17361D8DD949}" srcOrd="3" destOrd="0" presId="urn:microsoft.com/office/officeart/2018/2/layout/IconVerticalSolidList"/>
    <dgm:cxn modelId="{8B68A9ED-53E9-4191-A3C3-3836E36272E9}" type="presParOf" srcId="{CBBCE415-C5E6-43A5-AD03-7EF429EE00DE}" destId="{8A86ACB6-8C15-4367-AAC9-6F3C76297B29}" srcOrd="3" destOrd="0" presId="urn:microsoft.com/office/officeart/2018/2/layout/IconVerticalSolidList"/>
    <dgm:cxn modelId="{BEB1C5FF-5AD2-499F-BAEF-7337B37C80E7}" type="presParOf" srcId="{CBBCE415-C5E6-43A5-AD03-7EF429EE00DE}" destId="{6FF888CF-4A75-4833-AC82-C3FB8119ED52}" srcOrd="4" destOrd="0" presId="urn:microsoft.com/office/officeart/2018/2/layout/IconVerticalSolidList"/>
    <dgm:cxn modelId="{E13224C2-9E90-4C30-A0C8-8ACECA809D54}" type="presParOf" srcId="{6FF888CF-4A75-4833-AC82-C3FB8119ED52}" destId="{14828430-0054-4CC2-8C51-DFE10D45A4DE}" srcOrd="0" destOrd="0" presId="urn:microsoft.com/office/officeart/2018/2/layout/IconVerticalSolidList"/>
    <dgm:cxn modelId="{6BC8CBA6-9C3E-44D8-B36B-A6BD9254FB26}" type="presParOf" srcId="{6FF888CF-4A75-4833-AC82-C3FB8119ED52}" destId="{E677A791-8021-4028-8959-505D93BA0F6F}" srcOrd="1" destOrd="0" presId="urn:microsoft.com/office/officeart/2018/2/layout/IconVerticalSolidList"/>
    <dgm:cxn modelId="{3A58D037-B642-4F20-A84A-20945F7D3037}" type="presParOf" srcId="{6FF888CF-4A75-4833-AC82-C3FB8119ED52}" destId="{4B2D0A4F-D502-46DA-B641-3FF18BA6831A}" srcOrd="2" destOrd="0" presId="urn:microsoft.com/office/officeart/2018/2/layout/IconVerticalSolidList"/>
    <dgm:cxn modelId="{4C1200D4-FCB4-49D8-93B3-9D10A0B98E88}" type="presParOf" srcId="{6FF888CF-4A75-4833-AC82-C3FB8119ED52}" destId="{935F419F-01A6-4348-9D79-DD438F2AA59F}" srcOrd="3" destOrd="0" presId="urn:microsoft.com/office/officeart/2018/2/layout/IconVerticalSolidList"/>
    <dgm:cxn modelId="{48161866-63C5-431C-9A7D-53D333150A47}" type="presParOf" srcId="{CBBCE415-C5E6-43A5-AD03-7EF429EE00DE}" destId="{3D2C72F3-12B0-4F47-BCD1-AB8BCB53B885}" srcOrd="5" destOrd="0" presId="urn:microsoft.com/office/officeart/2018/2/layout/IconVerticalSolidList"/>
    <dgm:cxn modelId="{41B944F5-AB43-4BF4-880A-E70CA7CD010C}" type="presParOf" srcId="{CBBCE415-C5E6-43A5-AD03-7EF429EE00DE}" destId="{7657081D-5F50-4B21-8F81-49699338384A}" srcOrd="6" destOrd="0" presId="urn:microsoft.com/office/officeart/2018/2/layout/IconVerticalSolidList"/>
    <dgm:cxn modelId="{985F6A69-4BCA-4097-B20D-F293BFBC87E4}" type="presParOf" srcId="{7657081D-5F50-4B21-8F81-49699338384A}" destId="{F5130DBC-62BE-4E8F-87BE-9F48DD6B991C}" srcOrd="0" destOrd="0" presId="urn:microsoft.com/office/officeart/2018/2/layout/IconVerticalSolidList"/>
    <dgm:cxn modelId="{4D79DA60-904D-408E-B006-BEA30389F7CD}" type="presParOf" srcId="{7657081D-5F50-4B21-8F81-49699338384A}" destId="{209D9E73-A3DA-4394-931D-26AE32DA0301}" srcOrd="1" destOrd="0" presId="urn:microsoft.com/office/officeart/2018/2/layout/IconVerticalSolidList"/>
    <dgm:cxn modelId="{C7D5521E-15D6-4395-9DB0-33ECFAD21249}" type="presParOf" srcId="{7657081D-5F50-4B21-8F81-49699338384A}" destId="{8C00B813-7AFD-4978-9F40-6E1A90C3B9F0}" srcOrd="2" destOrd="0" presId="urn:microsoft.com/office/officeart/2018/2/layout/IconVerticalSolidList"/>
    <dgm:cxn modelId="{D8D445DD-0261-4054-A7C1-B47730EAE8E4}" type="presParOf" srcId="{7657081D-5F50-4B21-8F81-49699338384A}" destId="{2EB26786-A78E-4DE5-A4CF-1C5A64398B7F}" srcOrd="3" destOrd="0" presId="urn:microsoft.com/office/officeart/2018/2/layout/IconVerticalSolidList"/>
    <dgm:cxn modelId="{64B67B54-AB5C-4913-8ECE-5A7136DD864A}" type="presParOf" srcId="{CBBCE415-C5E6-43A5-AD03-7EF429EE00DE}" destId="{B5578A00-6232-47F8-BA83-8C81EF601E3E}" srcOrd="7" destOrd="0" presId="urn:microsoft.com/office/officeart/2018/2/layout/IconVerticalSolidList"/>
    <dgm:cxn modelId="{D80B8EAA-7B9F-4D67-89C9-77BF00C0C8E4}" type="presParOf" srcId="{CBBCE415-C5E6-43A5-AD03-7EF429EE00DE}" destId="{6AE33227-CCBA-4B5D-B13F-C5ED392B0EE9}" srcOrd="8" destOrd="0" presId="urn:microsoft.com/office/officeart/2018/2/layout/IconVerticalSolidList"/>
    <dgm:cxn modelId="{CE95AD6B-DC2F-4385-AEAE-25339F363CF6}" type="presParOf" srcId="{6AE33227-CCBA-4B5D-B13F-C5ED392B0EE9}" destId="{4C677B4A-A6A3-4925-B058-AB467DB8E362}" srcOrd="0" destOrd="0" presId="urn:microsoft.com/office/officeart/2018/2/layout/IconVerticalSolidList"/>
    <dgm:cxn modelId="{CE6A533D-7E66-4E90-9B02-7FBDE4E04F2F}" type="presParOf" srcId="{6AE33227-CCBA-4B5D-B13F-C5ED392B0EE9}" destId="{F49FD0C6-DDC4-4017-AC2A-CD5381D45CD2}" srcOrd="1" destOrd="0" presId="urn:microsoft.com/office/officeart/2018/2/layout/IconVerticalSolidList"/>
    <dgm:cxn modelId="{923A5122-2707-4437-836C-C63DA513FA01}" type="presParOf" srcId="{6AE33227-CCBA-4B5D-B13F-C5ED392B0EE9}" destId="{E59E6B2F-EC3A-4A22-82FF-B8871C8C8F84}" srcOrd="2" destOrd="0" presId="urn:microsoft.com/office/officeart/2018/2/layout/IconVerticalSolidList"/>
    <dgm:cxn modelId="{2B3C173F-9AE7-4D82-92B6-3F38839C3ED1}" type="presParOf" srcId="{6AE33227-CCBA-4B5D-B13F-C5ED392B0EE9}" destId="{A2A3F7C0-F36A-412C-AC9B-3BE3B796797E}" srcOrd="3" destOrd="0" presId="urn:microsoft.com/office/officeart/2018/2/layout/IconVerticalSolidList"/>
    <dgm:cxn modelId="{B8E07E36-4CE8-42CF-950E-A5C8568C3F75}" type="presParOf" srcId="{6AE33227-CCBA-4B5D-B13F-C5ED392B0EE9}" destId="{D7C06BC9-4455-4A90-90D3-C4B4A93762E5}" srcOrd="4" destOrd="0" presId="urn:microsoft.com/office/officeart/2018/2/layout/IconVerticalSolidList"/>
    <dgm:cxn modelId="{CEAFD6C2-B199-47D7-930C-625DD9AEF28C}" type="presParOf" srcId="{CBBCE415-C5E6-43A5-AD03-7EF429EE00DE}" destId="{CBA6E8B5-9785-44FA-A68B-79B4ED99CFA7}" srcOrd="9" destOrd="0" presId="urn:microsoft.com/office/officeart/2018/2/layout/IconVerticalSolidList"/>
    <dgm:cxn modelId="{B5E81A3B-B7A4-48AD-8194-F48547C22AB4}" type="presParOf" srcId="{CBBCE415-C5E6-43A5-AD03-7EF429EE00DE}" destId="{60C29680-FF83-4C7E-A446-1A1F761E15B5}" srcOrd="10" destOrd="0" presId="urn:microsoft.com/office/officeart/2018/2/layout/IconVerticalSolidList"/>
    <dgm:cxn modelId="{64BFEA6E-45C8-4ECB-ACAE-809810918D4F}" type="presParOf" srcId="{60C29680-FF83-4C7E-A446-1A1F761E15B5}" destId="{0D9E5043-7C41-488B-9750-0DAF4D0DAD44}" srcOrd="0" destOrd="0" presId="urn:microsoft.com/office/officeart/2018/2/layout/IconVerticalSolidList"/>
    <dgm:cxn modelId="{0E802F78-3FF8-4280-BDC6-6D89459F0CDD}" type="presParOf" srcId="{60C29680-FF83-4C7E-A446-1A1F761E15B5}" destId="{7DB5FBAD-BBD1-4908-93EB-C4AEFED74169}" srcOrd="1" destOrd="0" presId="urn:microsoft.com/office/officeart/2018/2/layout/IconVerticalSolidList"/>
    <dgm:cxn modelId="{1CB7E229-FA76-4442-851A-17615833E459}" type="presParOf" srcId="{60C29680-FF83-4C7E-A446-1A1F761E15B5}" destId="{5E905326-547C-4A1B-A9A5-F9CE37F5A0B5}" srcOrd="2" destOrd="0" presId="urn:microsoft.com/office/officeart/2018/2/layout/IconVerticalSolidList"/>
    <dgm:cxn modelId="{9EAC5FE8-938D-4C6D-8E05-67598945EE95}" type="presParOf" srcId="{60C29680-FF83-4C7E-A446-1A1F761E15B5}" destId="{A641FD34-F306-40DA-B516-B31BC5DBFFD5}" srcOrd="3" destOrd="0" presId="urn:microsoft.com/office/officeart/2018/2/layout/IconVerticalSolidList"/>
    <dgm:cxn modelId="{10BD30ED-4830-45E3-BFC0-58892F8F9A83}" type="presParOf" srcId="{CBBCE415-C5E6-43A5-AD03-7EF429EE00DE}" destId="{B16391BD-966E-4EE0-B794-35D58394F31F}" srcOrd="11" destOrd="0" presId="urn:microsoft.com/office/officeart/2018/2/layout/IconVerticalSolidList"/>
    <dgm:cxn modelId="{D8835BF6-8B23-4D44-8851-8A79222DF9F6}" type="presParOf" srcId="{CBBCE415-C5E6-43A5-AD03-7EF429EE00DE}" destId="{2417E7C6-26AB-444F-BC3D-1A4EB0E3E684}" srcOrd="12" destOrd="0" presId="urn:microsoft.com/office/officeart/2018/2/layout/IconVerticalSolidList"/>
    <dgm:cxn modelId="{87B4CDEC-177D-4731-9CBB-3FE5CC77FDFE}" type="presParOf" srcId="{2417E7C6-26AB-444F-BC3D-1A4EB0E3E684}" destId="{6794A8D6-FFC3-4539-A799-37DB51AB1B2A}" srcOrd="0" destOrd="0" presId="urn:microsoft.com/office/officeart/2018/2/layout/IconVerticalSolidList"/>
    <dgm:cxn modelId="{14FAF827-0AF6-48D0-917F-160C3C239B72}" type="presParOf" srcId="{2417E7C6-26AB-444F-BC3D-1A4EB0E3E684}" destId="{68C40BC4-045C-4670-B3CD-0B25F104B51D}" srcOrd="1" destOrd="0" presId="urn:microsoft.com/office/officeart/2018/2/layout/IconVerticalSolidList"/>
    <dgm:cxn modelId="{8B6132F0-D4CD-4AB0-BB65-1DAC30C035A2}" type="presParOf" srcId="{2417E7C6-26AB-444F-BC3D-1A4EB0E3E684}" destId="{0AFBD890-7253-4A02-B544-150D1A37B5F3}" srcOrd="2" destOrd="0" presId="urn:microsoft.com/office/officeart/2018/2/layout/IconVerticalSolidList"/>
    <dgm:cxn modelId="{D3428EB6-21E8-4197-ACF5-D30BFFCE7712}" type="presParOf" srcId="{2417E7C6-26AB-444F-BC3D-1A4EB0E3E684}" destId="{37C3CC24-DB10-419A-AD7B-0A4E4F266C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C480-2DD4-484F-8438-722EC429787B}">
      <dsp:nvSpPr>
        <dsp:cNvPr id="0" name=""/>
        <dsp:cNvSpPr/>
      </dsp:nvSpPr>
      <dsp:spPr>
        <a:xfrm>
          <a:off x="0" y="25523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BSW = Basic </a:t>
          </a:r>
          <a:r>
            <a:rPr lang="en-US" sz="1800" kern="1200" dirty="0" err="1"/>
            <a:t>SoftWare</a:t>
          </a:r>
          <a:endParaRPr lang="en-US" sz="1800" kern="1200" dirty="0"/>
        </a:p>
      </dsp:txBody>
      <dsp:txXfrm>
        <a:off x="21075" y="46598"/>
        <a:ext cx="10473450" cy="389580"/>
      </dsp:txXfrm>
    </dsp:sp>
    <dsp:sp modelId="{93AB6D81-91F2-41DA-B9A7-1219B57CD3A1}">
      <dsp:nvSpPr>
        <dsp:cNvPr id="0" name=""/>
        <dsp:cNvSpPr/>
      </dsp:nvSpPr>
      <dsp:spPr>
        <a:xfrm>
          <a:off x="0" y="509093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= Controller Area Network</a:t>
          </a:r>
        </a:p>
      </dsp:txBody>
      <dsp:txXfrm>
        <a:off x="21075" y="530168"/>
        <a:ext cx="10473450" cy="389580"/>
      </dsp:txXfrm>
    </dsp:sp>
    <dsp:sp modelId="{22D48B1B-EB9D-4C8D-9257-833D9BCBE193}">
      <dsp:nvSpPr>
        <dsp:cNvPr id="0" name=""/>
        <dsp:cNvSpPr/>
      </dsp:nvSpPr>
      <dsp:spPr>
        <a:xfrm>
          <a:off x="0" y="992664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RTE = </a:t>
          </a:r>
          <a:r>
            <a:rPr lang="en-US" sz="1800" kern="1200" dirty="0" err="1"/>
            <a:t>RunTime</a:t>
          </a:r>
          <a:r>
            <a:rPr lang="en-US" sz="1800" kern="1200" dirty="0"/>
            <a:t> Environment</a:t>
          </a:r>
        </a:p>
      </dsp:txBody>
      <dsp:txXfrm>
        <a:off x="21075" y="1013739"/>
        <a:ext cx="10473450" cy="389580"/>
      </dsp:txXfrm>
    </dsp:sp>
    <dsp:sp modelId="{70CDECF1-C5F2-40BA-822A-AFB8AB0B795D}">
      <dsp:nvSpPr>
        <dsp:cNvPr id="0" name=""/>
        <dsp:cNvSpPr/>
      </dsp:nvSpPr>
      <dsp:spPr>
        <a:xfrm>
          <a:off x="0" y="1476233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MCU = </a:t>
          </a:r>
          <a:r>
            <a:rPr lang="en-US" sz="1800" kern="1200" dirty="0" err="1"/>
            <a:t>MicroController</a:t>
          </a:r>
          <a:r>
            <a:rPr lang="en-US" sz="1800" kern="1200" dirty="0"/>
            <a:t> Unit</a:t>
          </a:r>
        </a:p>
      </dsp:txBody>
      <dsp:txXfrm>
        <a:off x="21075" y="1497308"/>
        <a:ext cx="10473450" cy="389580"/>
      </dsp:txXfrm>
    </dsp:sp>
    <dsp:sp modelId="{604BBF28-2C01-43D7-8856-9E5BF38F77B0}">
      <dsp:nvSpPr>
        <dsp:cNvPr id="0" name=""/>
        <dsp:cNvSpPr/>
      </dsp:nvSpPr>
      <dsp:spPr>
        <a:xfrm>
          <a:off x="0" y="1959803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ECU = Electronic Control Unit</a:t>
          </a:r>
        </a:p>
      </dsp:txBody>
      <dsp:txXfrm>
        <a:off x="21075" y="1980878"/>
        <a:ext cx="10473450" cy="389580"/>
      </dsp:txXfrm>
    </dsp:sp>
    <dsp:sp modelId="{7CC9DD4C-1325-410D-A6B7-BEAF792D811A}">
      <dsp:nvSpPr>
        <dsp:cNvPr id="0" name=""/>
        <dsp:cNvSpPr/>
      </dsp:nvSpPr>
      <dsp:spPr>
        <a:xfrm>
          <a:off x="0" y="2443374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MCAL = Microcontroller Abstraction Layer</a:t>
          </a:r>
        </a:p>
      </dsp:txBody>
      <dsp:txXfrm>
        <a:off x="21075" y="2464449"/>
        <a:ext cx="10473450" cy="389580"/>
      </dsp:txXfrm>
    </dsp:sp>
    <dsp:sp modelId="{8ED5F8B5-EBB4-4D31-865A-C0FC31D5BA8A}">
      <dsp:nvSpPr>
        <dsp:cNvPr id="0" name=""/>
        <dsp:cNvSpPr/>
      </dsp:nvSpPr>
      <dsp:spPr>
        <a:xfrm>
          <a:off x="0" y="2926944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EEPROM = electrically erasable and reprogrammable ROM ( read only mem )</a:t>
          </a:r>
        </a:p>
      </dsp:txBody>
      <dsp:txXfrm>
        <a:off x="21075" y="2948019"/>
        <a:ext cx="10473450" cy="389580"/>
      </dsp:txXfrm>
    </dsp:sp>
    <dsp:sp modelId="{F7F384D3-2CE1-4364-BA6E-88BE1F37FFE6}">
      <dsp:nvSpPr>
        <dsp:cNvPr id="0" name=""/>
        <dsp:cNvSpPr/>
      </dsp:nvSpPr>
      <dsp:spPr>
        <a:xfrm>
          <a:off x="0" y="3410514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DTC = Diagnostic Trouble Code</a:t>
          </a:r>
        </a:p>
      </dsp:txBody>
      <dsp:txXfrm>
        <a:off x="21075" y="3431589"/>
        <a:ext cx="10473450" cy="389580"/>
      </dsp:txXfrm>
    </dsp:sp>
    <dsp:sp modelId="{D228C02D-7BE1-42D3-B50D-3E03ACD9D6E4}">
      <dsp:nvSpPr>
        <dsp:cNvPr id="0" name=""/>
        <dsp:cNvSpPr/>
      </dsp:nvSpPr>
      <dsp:spPr>
        <a:xfrm>
          <a:off x="0" y="3894084"/>
          <a:ext cx="10515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ASIC = Application specific integrated circuit</a:t>
          </a:r>
        </a:p>
      </dsp:txBody>
      <dsp:txXfrm>
        <a:off x="21075" y="3915159"/>
        <a:ext cx="10473450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CB0C4-8556-481D-A730-E36DC034D237}">
      <dsp:nvSpPr>
        <dsp:cNvPr id="0" name=""/>
        <dsp:cNvSpPr/>
      </dsp:nvSpPr>
      <dsp:spPr>
        <a:xfrm>
          <a:off x="0" y="2656"/>
          <a:ext cx="10515600" cy="1242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10728-4ACB-4913-B015-D67EBAEA2401}">
      <dsp:nvSpPr>
        <dsp:cNvPr id="0" name=""/>
        <dsp:cNvSpPr/>
      </dsp:nvSpPr>
      <dsp:spPr>
        <a:xfrm>
          <a:off x="375725" y="282120"/>
          <a:ext cx="683136" cy="683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CA4D1-A8C8-4567-9DB5-A1BD4190999B}">
      <dsp:nvSpPr>
        <dsp:cNvPr id="0" name=""/>
        <dsp:cNvSpPr/>
      </dsp:nvSpPr>
      <dsp:spPr>
        <a:xfrm>
          <a:off x="1434586" y="2656"/>
          <a:ext cx="4732020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/>
              <a:ea typeface="Calibri"/>
              <a:cs typeface="Calibri"/>
            </a:rPr>
            <a:t>Microcontroller (Basic Software)</a:t>
          </a:r>
        </a:p>
      </dsp:txBody>
      <dsp:txXfrm>
        <a:off x="1434586" y="2656"/>
        <a:ext cx="4732020" cy="1242066"/>
      </dsp:txXfrm>
    </dsp:sp>
    <dsp:sp modelId="{72DAAFDB-FFFB-4047-A6F1-D51DB008AD1D}">
      <dsp:nvSpPr>
        <dsp:cNvPr id="0" name=""/>
        <dsp:cNvSpPr/>
      </dsp:nvSpPr>
      <dsp:spPr>
        <a:xfrm>
          <a:off x="6166606" y="2656"/>
          <a:ext cx="4347591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 - Is the layer on which the AUTOSAR would work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676767"/>
              </a:solidFill>
            </a:rPr>
            <a:t>Microcontroller Abstraction Layer (MCAL)</a:t>
          </a:r>
          <a:endParaRPr lang="en-US" sz="1100" kern="1200" dirty="0">
            <a:latin typeface="Calibri"/>
            <a:ea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676767"/>
              </a:solidFill>
            </a:rPr>
            <a:t>Electronic Control Unit (ECU) Abstraction Layer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676767"/>
              </a:solidFill>
            </a:rPr>
            <a:t>Services Layer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676767"/>
              </a:solidFill>
            </a:rPr>
            <a:t>Complex Device Drivers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"/>
            <a:ea typeface="Calibri"/>
            <a:cs typeface="Calibri"/>
          </a:endParaRPr>
        </a:p>
      </dsp:txBody>
      <dsp:txXfrm>
        <a:off x="6166606" y="2656"/>
        <a:ext cx="4347591" cy="1242066"/>
      </dsp:txXfrm>
    </dsp:sp>
    <dsp:sp modelId="{83953F7D-4100-475E-9C71-2AE50D75F34B}">
      <dsp:nvSpPr>
        <dsp:cNvPr id="0" name=""/>
        <dsp:cNvSpPr/>
      </dsp:nvSpPr>
      <dsp:spPr>
        <a:xfrm>
          <a:off x="0" y="1555238"/>
          <a:ext cx="10515600" cy="1242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203CF-4BE0-44EA-8641-680E1740CD44}">
      <dsp:nvSpPr>
        <dsp:cNvPr id="0" name=""/>
        <dsp:cNvSpPr/>
      </dsp:nvSpPr>
      <dsp:spPr>
        <a:xfrm>
          <a:off x="375725" y="1834703"/>
          <a:ext cx="683136" cy="683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0E8B-22C9-4396-987D-51ECC071AD94}">
      <dsp:nvSpPr>
        <dsp:cNvPr id="0" name=""/>
        <dsp:cNvSpPr/>
      </dsp:nvSpPr>
      <dsp:spPr>
        <a:xfrm>
          <a:off x="1434586" y="1555238"/>
          <a:ext cx="4732020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Runtime environment</a:t>
          </a:r>
          <a:r>
            <a:rPr lang="en-US" sz="2500" kern="1200">
              <a:latin typeface="Calibri Light" panose="020F0302020204030204"/>
            </a:rPr>
            <a:t> (RTE)</a:t>
          </a:r>
          <a:endParaRPr lang="en-US" sz="2500" kern="1200"/>
        </a:p>
      </dsp:txBody>
      <dsp:txXfrm>
        <a:off x="1434586" y="1555238"/>
        <a:ext cx="4732020" cy="1242066"/>
      </dsp:txXfrm>
    </dsp:sp>
    <dsp:sp modelId="{028CAE41-60CC-41F8-9A80-888BBD8D1057}">
      <dsp:nvSpPr>
        <dsp:cNvPr id="0" name=""/>
        <dsp:cNvSpPr/>
      </dsp:nvSpPr>
      <dsp:spPr>
        <a:xfrm>
          <a:off x="6166606" y="1555238"/>
          <a:ext cx="4347591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 - Provides communication between SWCs and between ECUs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 - App layer uses this layer while communicating with other layers below using ports.</a:t>
          </a:r>
          <a:endParaRPr lang="en-US" sz="1100" kern="1200"/>
        </a:p>
      </dsp:txBody>
      <dsp:txXfrm>
        <a:off x="6166606" y="1555238"/>
        <a:ext cx="4347591" cy="1242066"/>
      </dsp:txXfrm>
    </dsp:sp>
    <dsp:sp modelId="{5F1DF50E-8688-4960-9571-185560F44F95}">
      <dsp:nvSpPr>
        <dsp:cNvPr id="0" name=""/>
        <dsp:cNvSpPr/>
      </dsp:nvSpPr>
      <dsp:spPr>
        <a:xfrm>
          <a:off x="0" y="3107821"/>
          <a:ext cx="10515600" cy="1242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0D14E-7CC2-46E6-86DC-83EBA5F8A718}">
      <dsp:nvSpPr>
        <dsp:cNvPr id="0" name=""/>
        <dsp:cNvSpPr/>
      </dsp:nvSpPr>
      <dsp:spPr>
        <a:xfrm>
          <a:off x="375725" y="3387286"/>
          <a:ext cx="683136" cy="683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C3C42-D6A9-4BC5-8CC7-E0EA127CD133}">
      <dsp:nvSpPr>
        <dsp:cNvPr id="0" name=""/>
        <dsp:cNvSpPr/>
      </dsp:nvSpPr>
      <dsp:spPr>
        <a:xfrm>
          <a:off x="1434586" y="3107821"/>
          <a:ext cx="4732020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layer</a:t>
          </a:r>
        </a:p>
      </dsp:txBody>
      <dsp:txXfrm>
        <a:off x="1434586" y="3107821"/>
        <a:ext cx="4732020" cy="1242066"/>
      </dsp:txXfrm>
    </dsp:sp>
    <dsp:sp modelId="{6EECFB92-AF58-4CAC-BBC9-ED7699BA1B10}">
      <dsp:nvSpPr>
        <dsp:cNvPr id="0" name=""/>
        <dsp:cNvSpPr/>
      </dsp:nvSpPr>
      <dsp:spPr>
        <a:xfrm>
          <a:off x="6166606" y="3107821"/>
          <a:ext cx="4347591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 - Application code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libri"/>
              <a:cs typeface="Calibri"/>
            </a:rPr>
            <a:t> - Can have multiple software components (SWC)</a:t>
          </a:r>
          <a:endParaRPr lang="en-US" sz="1100" kern="1200"/>
        </a:p>
      </dsp:txBody>
      <dsp:txXfrm>
        <a:off x="6166606" y="3107821"/>
        <a:ext cx="4347591" cy="1242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EEE15-454D-4966-9D80-134C66E1621F}">
      <dsp:nvSpPr>
        <dsp:cNvPr id="0" name=""/>
        <dsp:cNvSpPr/>
      </dsp:nvSpPr>
      <dsp:spPr>
        <a:xfrm>
          <a:off x="0" y="420796"/>
          <a:ext cx="1073196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920" tIns="458216" rIns="8329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Different services for app use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System, Memory, Crypto, Offboard com and Com Services</a:t>
          </a:r>
        </a:p>
      </dsp:txBody>
      <dsp:txXfrm>
        <a:off x="0" y="420796"/>
        <a:ext cx="10731969" cy="1282049"/>
      </dsp:txXfrm>
    </dsp:sp>
    <dsp:sp modelId="{EA8683FF-1DF7-4761-9AEF-7612AC91A353}">
      <dsp:nvSpPr>
        <dsp:cNvPr id="0" name=""/>
        <dsp:cNvSpPr/>
      </dsp:nvSpPr>
      <dsp:spPr>
        <a:xfrm>
          <a:off x="536598" y="96076"/>
          <a:ext cx="751237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950" tIns="0" rIns="28395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Servies Layer : </a:t>
          </a:r>
        </a:p>
      </dsp:txBody>
      <dsp:txXfrm>
        <a:off x="568301" y="127779"/>
        <a:ext cx="7448973" cy="586034"/>
      </dsp:txXfrm>
    </dsp:sp>
    <dsp:sp modelId="{0ABE9808-9305-4827-86C1-F1CEC8226C55}">
      <dsp:nvSpPr>
        <dsp:cNvPr id="0" name=""/>
        <dsp:cNvSpPr/>
      </dsp:nvSpPr>
      <dsp:spPr>
        <a:xfrm>
          <a:off x="0" y="2146366"/>
          <a:ext cx="10731969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920" tIns="458216" rIns="8329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ECU related abstractions. 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Hardware, on Board devie, Memory hardware, Crypto hardware Abstractions to </a:t>
          </a:r>
          <a:r>
            <a:rPr lang="en-US" sz="2200" b="1" kern="1200"/>
            <a:t>make applications </a:t>
          </a:r>
          <a:r>
            <a:rPr lang="en-US" sz="2200" b="1" u="sng" kern="1200"/>
            <a:t>hardware independent</a:t>
          </a:r>
          <a:endParaRPr lang="en-US" sz="2200" kern="1200"/>
        </a:p>
      </dsp:txBody>
      <dsp:txXfrm>
        <a:off x="0" y="2146366"/>
        <a:ext cx="10731969" cy="1593900"/>
      </dsp:txXfrm>
    </dsp:sp>
    <dsp:sp modelId="{6B919BFC-61F1-4018-B485-1722CBEFD430}">
      <dsp:nvSpPr>
        <dsp:cNvPr id="0" name=""/>
        <dsp:cNvSpPr/>
      </dsp:nvSpPr>
      <dsp:spPr>
        <a:xfrm>
          <a:off x="536598" y="1821646"/>
          <a:ext cx="7512379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950" tIns="0" rIns="28395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ECU Abstraction Layer</a:t>
          </a:r>
        </a:p>
      </dsp:txBody>
      <dsp:txXfrm>
        <a:off x="568301" y="1853349"/>
        <a:ext cx="7448973" cy="586034"/>
      </dsp:txXfrm>
    </dsp:sp>
    <dsp:sp modelId="{710F8C47-5EC9-4EA4-8232-0DF4D54558A0}">
      <dsp:nvSpPr>
        <dsp:cNvPr id="0" name=""/>
        <dsp:cNvSpPr/>
      </dsp:nvSpPr>
      <dsp:spPr>
        <a:xfrm>
          <a:off x="0" y="4183786"/>
          <a:ext cx="10731969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920" tIns="458216" rIns="8329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Has drivers through which the above layers communicate with MC hardware peripherals</a:t>
          </a:r>
        </a:p>
      </dsp:txBody>
      <dsp:txXfrm>
        <a:off x="0" y="4183786"/>
        <a:ext cx="10731969" cy="1247400"/>
      </dsp:txXfrm>
    </dsp:sp>
    <dsp:sp modelId="{C7E0AEB1-5058-4DBF-9EFE-3267DEA8004A}">
      <dsp:nvSpPr>
        <dsp:cNvPr id="0" name=""/>
        <dsp:cNvSpPr/>
      </dsp:nvSpPr>
      <dsp:spPr>
        <a:xfrm>
          <a:off x="536598" y="3859066"/>
          <a:ext cx="7512379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950" tIns="0" rIns="28395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MCAL </a:t>
          </a:r>
        </a:p>
      </dsp:txBody>
      <dsp:txXfrm>
        <a:off x="568301" y="3890769"/>
        <a:ext cx="7448973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4B1CA-01DD-45E3-AF8E-8A6085BA1F0A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ABDB2-B835-49BD-AEA3-F00E50A61EA5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61478-02C8-4E01-BD3A-1C4F176B3CCE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Heart of </a:t>
          </a:r>
          <a:r>
            <a:rPr lang="en-US" sz="1600" kern="1200" err="1"/>
            <a:t>Autosar</a:t>
          </a:r>
          <a:r>
            <a:rPr lang="en-US" sz="1600" kern="1200"/>
            <a:t> ECU architecture</a:t>
          </a:r>
        </a:p>
      </dsp:txBody>
      <dsp:txXfrm>
        <a:off x="591168" y="371"/>
        <a:ext cx="9924431" cy="511834"/>
      </dsp:txXfrm>
    </dsp:sp>
    <dsp:sp modelId="{61170AB2-C3ED-4693-A437-04BEE21C5B8F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B4316-5384-4538-9528-1E5FA23355A3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AC59B-F9F8-486F-865A-17361D8DD949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Ports and Interfaces – way of allowing SWCs to communicate with one another or access BSW modules</a:t>
          </a:r>
        </a:p>
      </dsp:txBody>
      <dsp:txXfrm>
        <a:off x="591168" y="640165"/>
        <a:ext cx="9924431" cy="511834"/>
      </dsp:txXfrm>
    </dsp:sp>
    <dsp:sp modelId="{14828430-0054-4CC2-8C51-DFE10D45A4DE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7A791-8021-4028-8959-505D93BA0F6F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F419F-01A6-4348-9D79-DD438F2AA59F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 ECU communication realized by using </a:t>
          </a:r>
          <a:r>
            <a:rPr lang="en-US" sz="1600" kern="1200" err="1"/>
            <a:t>undelying</a:t>
          </a:r>
          <a:r>
            <a:rPr lang="en-US" sz="1600" kern="1200"/>
            <a:t> communication bus like CAN or </a:t>
          </a:r>
          <a:r>
            <a:rPr lang="en-US" sz="1600" kern="1200" err="1"/>
            <a:t>FlexRay</a:t>
          </a:r>
          <a:r>
            <a:rPr lang="en-US" sz="1600" kern="1200"/>
            <a:t> through COM stack</a:t>
          </a:r>
        </a:p>
      </dsp:txBody>
      <dsp:txXfrm>
        <a:off x="591168" y="1279958"/>
        <a:ext cx="9924431" cy="511834"/>
      </dsp:txXfrm>
    </dsp:sp>
    <dsp:sp modelId="{F5130DBC-62BE-4E8F-87BE-9F48DD6B991C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D9E73-A3DA-4394-931D-26AE32DA0301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26786-A78E-4DE5-A4CF-1C5A64398B7F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RTE maps the </a:t>
          </a:r>
          <a:r>
            <a:rPr lang="en-US" sz="1600" b="1" kern="1200" err="1"/>
            <a:t>runnables</a:t>
          </a:r>
          <a:r>
            <a:rPr lang="en-US" sz="1600" b="1" kern="1200"/>
            <a:t> </a:t>
          </a:r>
          <a:r>
            <a:rPr lang="en-US" sz="1600" kern="1200"/>
            <a:t>to OS tasks</a:t>
          </a:r>
        </a:p>
      </dsp:txBody>
      <dsp:txXfrm>
        <a:off x="591168" y="1919751"/>
        <a:ext cx="9924431" cy="511834"/>
      </dsp:txXfrm>
    </dsp:sp>
    <dsp:sp modelId="{4C677B4A-A6A3-4925-B058-AB467DB8E362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FD0C6-DDC4-4017-AC2A-CD5381D45CD2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3F7C0-F36A-412C-AC9B-3BE3B796797E}">
      <dsp:nvSpPr>
        <dsp:cNvPr id="0" name=""/>
        <dsp:cNvSpPr/>
      </dsp:nvSpPr>
      <dsp:spPr>
        <a:xfrm>
          <a:off x="591168" y="2559544"/>
          <a:ext cx="4732020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RTE handles : </a:t>
          </a:r>
        </a:p>
      </dsp:txBody>
      <dsp:txXfrm>
        <a:off x="591168" y="2559544"/>
        <a:ext cx="4732020" cy="511834"/>
      </dsp:txXfrm>
    </dsp:sp>
    <dsp:sp modelId="{D7C06BC9-4455-4A90-90D3-C4B4A93762E5}">
      <dsp:nvSpPr>
        <dsp:cNvPr id="0" name=""/>
        <dsp:cNvSpPr/>
      </dsp:nvSpPr>
      <dsp:spPr>
        <a:xfrm>
          <a:off x="5323188" y="2559544"/>
          <a:ext cx="519241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Communication between SWCs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Scheduling of SWCs</a:t>
          </a:r>
        </a:p>
      </dsp:txBody>
      <dsp:txXfrm>
        <a:off x="5323188" y="2559544"/>
        <a:ext cx="5192411" cy="511834"/>
      </dsp:txXfrm>
    </dsp:sp>
    <dsp:sp modelId="{0D9E5043-7C41-488B-9750-0DAF4D0DAD44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5FBAD-BBD1-4908-93EB-C4AEFED74169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1FD34-F306-40DA-B516-B31BC5DBFFD5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RTE is separately generated for each ECU</a:t>
          </a:r>
        </a:p>
      </dsp:txBody>
      <dsp:txXfrm>
        <a:off x="591168" y="3199338"/>
        <a:ext cx="9924431" cy="511834"/>
      </dsp:txXfrm>
    </dsp:sp>
    <dsp:sp modelId="{6794A8D6-FFC3-4539-A799-37DB51AB1B2A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40BC4-045C-4670-B3CD-0B25F104B51D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3CC24-DB10-419A-AD7B-0A4E4F266CA1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There is a configuration phase – cannot be reconfigured to add more connections</a:t>
          </a:r>
        </a:p>
      </dsp:txBody>
      <dsp:txXfrm>
        <a:off x="591168" y="3839131"/>
        <a:ext cx="9924431" cy="51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6930-4BED-80A0-003D-792F9638C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8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ea typeface="Calibri Light"/>
                <a:cs typeface="Calibri Light"/>
              </a:rPr>
              <a:t>AUTOSAR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AUTomotive Open System ARchitecture</a:t>
            </a:r>
            <a:endParaRPr lang="en-US"/>
          </a:p>
        </p:txBody>
      </p:sp>
      <p:pic>
        <p:nvPicPr>
          <p:cNvPr id="4" name="Picture 5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75747546-ED7C-06A1-0EE0-D062135F2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1" r="1219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4448-64F3-2BE3-5370-1DE5B08B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Calibri Light"/>
                <a:cs typeface="Calibri Light"/>
              </a:rPr>
              <a:t>Memory stack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33F1-6969-9B33-D986-4CB39613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Basic memory management services to upper Application Layer and BSW modules</a:t>
            </a:r>
          </a:p>
          <a:p>
            <a:r>
              <a:rPr lang="en-US" sz="2000">
                <a:cs typeface="Calibri"/>
              </a:rPr>
              <a:t>Access to memory cluster from the device functions</a:t>
            </a:r>
          </a:p>
          <a:p>
            <a:pPr lvl="1"/>
            <a:r>
              <a:rPr lang="en-US" sz="2000">
                <a:cs typeface="Calibri"/>
              </a:rPr>
              <a:t>R/W data on Flash or EEPROM</a:t>
            </a:r>
          </a:p>
          <a:p>
            <a:pPr lvl="1"/>
            <a:endParaRPr lang="en-US" sz="2000">
              <a:cs typeface="Calibri"/>
            </a:endParaRPr>
          </a:p>
        </p:txBody>
      </p:sp>
      <p:pic>
        <p:nvPicPr>
          <p:cNvPr id="4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30D4C34-451C-F0CB-B041-419D641E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96721"/>
            <a:ext cx="5150277" cy="34893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C8FC-B132-442A-3FF8-67B7C99D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Communication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CCAF-50E0-1E11-496C-2B7DF670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Facilitates vehicle network communication</a:t>
            </a:r>
          </a:p>
          <a:p>
            <a:r>
              <a:rPr lang="en-US" sz="2000">
                <a:cs typeface="Calibri"/>
              </a:rPr>
              <a:t>Modules in 3 sublayers : Services, ECU Abstraction and MCAL</a:t>
            </a:r>
          </a:p>
          <a:p>
            <a:r>
              <a:rPr lang="en-US" sz="2000">
                <a:cs typeface="Calibri"/>
              </a:rPr>
              <a:t>BUS drivers and Bus specific interface modules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C0CCE748-EC91-B3C3-0AF2-A7FB48D4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0" r="41642" b="-4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42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50894-91FE-FBE3-C143-E071CD34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Diagnosis stack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C7A-A511-046B-B2C4-69E0A049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Any issue encountered on the  automotive ECU is stored as Diagnostics Trouble Code (DTC) in EEPROM which can be retrieved using a diagnostic tool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DCM : read and write fault codes</a:t>
            </a:r>
          </a:p>
          <a:p>
            <a:r>
              <a:rPr lang="en-US" dirty="0">
                <a:cs typeface="Calibri"/>
              </a:rPr>
              <a:t>DEM : store and process diagnostic errors</a:t>
            </a:r>
          </a:p>
          <a:p>
            <a:r>
              <a:rPr lang="en-US" dirty="0">
                <a:cs typeface="Calibri"/>
              </a:rPr>
              <a:t>FIM : control mechanism for AUTOSAR BSW components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40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44992-C802-3482-C91A-CDDAB494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Operating system</a:t>
            </a:r>
            <a:endParaRPr lang="en-US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BAC3C41-8395-0A57-25AD-51B05FAA6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70" r="15661" b="-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7EC3-8BE8-F6FF-20E0-BEFDA36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Task management - schedules tasks</a:t>
            </a:r>
          </a:p>
          <a:p>
            <a:r>
              <a:rPr lang="en-US" sz="2000">
                <a:cs typeface="Calibri"/>
              </a:rPr>
              <a:t>Manages system resources</a:t>
            </a:r>
          </a:p>
          <a:p>
            <a:r>
              <a:rPr lang="en-US" sz="2000">
                <a:cs typeface="Calibri"/>
              </a:rPr>
              <a:t>RTOS – Real time operating system is often used in autosar applications to meet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8949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6BD53-BE7D-C716-65F3-67D02059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Crypto Stack</a:t>
            </a:r>
            <a:endParaRPr lang="en-US" sz="400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23F663C6-957F-3E8A-A68B-2A56821D5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E4E8-FA3F-2243-9191-FA0A79BB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Cryptographic algorithms for secure on-board communication</a:t>
            </a:r>
          </a:p>
          <a:p>
            <a:r>
              <a:rPr lang="en-US" sz="2000" dirty="0">
                <a:cs typeface="Calibri"/>
              </a:rPr>
              <a:t>Handles secure key generation, distribution, revocation</a:t>
            </a:r>
          </a:p>
          <a:p>
            <a:r>
              <a:rPr lang="en-US" sz="2000" dirty="0">
                <a:cs typeface="Calibri"/>
              </a:rPr>
              <a:t>Crypto interfaces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A5C1B-B1E8-BCAC-57CB-6E474E2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Complex device driver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C0FB5-7F96-54A8-0860-396BD4072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7" r="39380" b="625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C84-10C4-19D1-161A-917A44E3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Software component used to model a function outside normal BSW, for complex or resource critical </a:t>
            </a:r>
            <a:r>
              <a:rPr lang="en-US" b="1" dirty="0">
                <a:cs typeface="Calibri"/>
              </a:rPr>
              <a:t>sensor evaluation </a:t>
            </a:r>
            <a:r>
              <a:rPr lang="en-US" dirty="0">
                <a:cs typeface="Calibri"/>
              </a:rPr>
              <a:t>or </a:t>
            </a:r>
            <a:r>
              <a:rPr lang="en-US" b="1" dirty="0">
                <a:cs typeface="Calibri"/>
              </a:rPr>
              <a:t>actuator control</a:t>
            </a:r>
          </a:p>
          <a:p>
            <a:r>
              <a:rPr lang="en-US" dirty="0">
                <a:cs typeface="Calibri"/>
              </a:rPr>
              <a:t>Ex : for project specific ASIC</a:t>
            </a:r>
          </a:p>
          <a:p>
            <a:r>
              <a:rPr lang="en-US">
                <a:cs typeface="Calibri"/>
              </a:rPr>
              <a:t>Can access directly the MC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6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24FE9-237A-166E-BE9F-4EE449A19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95094"/>
              </p:ext>
            </p:extLst>
          </p:nvPr>
        </p:nvGraphicFramePr>
        <p:xfrm>
          <a:off x="838200" y="13082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3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E46BC6D-DD50-4F6F-72E7-9419B579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84" r="-2" b="10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ADDFB-DAE6-033C-62F3-9FCE399C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ea typeface="Calibri Light"/>
                <a:cs typeface="Calibri Light"/>
              </a:rPr>
              <a:t>Definitions</a:t>
            </a:r>
            <a:endParaRPr lang="en-US" dirty="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2211-A6C2-3005-1BF4-4B4314B4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Calibri"/>
                <a:cs typeface="Calibri"/>
              </a:rPr>
              <a:t>Development </a:t>
            </a:r>
            <a:r>
              <a:rPr lang="en-US" sz="3200" b="1" dirty="0">
                <a:solidFill>
                  <a:srgbClr val="FFFFFF"/>
                </a:solidFill>
                <a:ea typeface="Calibri"/>
                <a:cs typeface="Calibri"/>
              </a:rPr>
              <a:t>partnership</a:t>
            </a:r>
            <a:r>
              <a:rPr lang="en-US" sz="3200" dirty="0">
                <a:solidFill>
                  <a:srgbClr val="FFFFFF"/>
                </a:solidFill>
                <a:ea typeface="Calibri"/>
                <a:cs typeface="Calibri"/>
              </a:rPr>
              <a:t> which creates an</a:t>
            </a:r>
            <a:r>
              <a:rPr lang="en-US" sz="3200" b="1" dirty="0">
                <a:solidFill>
                  <a:srgbClr val="FFFFFF"/>
                </a:solidFill>
                <a:ea typeface="Calibri"/>
                <a:cs typeface="Calibri"/>
              </a:rPr>
              <a:t> open and standardized</a:t>
            </a:r>
            <a:r>
              <a:rPr lang="en-US" sz="3200" dirty="0">
                <a:solidFill>
                  <a:srgbClr val="FFFFFF"/>
                </a:solidFill>
                <a:ea typeface="Calibri"/>
                <a:cs typeface="Calibri"/>
              </a:rPr>
              <a:t> software </a:t>
            </a:r>
            <a:r>
              <a:rPr lang="en-US" sz="3200" b="1" dirty="0">
                <a:solidFill>
                  <a:srgbClr val="FFFFFF"/>
                </a:solidFill>
                <a:ea typeface="Calibri"/>
                <a:cs typeface="Calibri"/>
              </a:rPr>
              <a:t>architecture</a:t>
            </a:r>
            <a:r>
              <a:rPr lang="en-US" sz="3200" dirty="0">
                <a:solidFill>
                  <a:srgbClr val="FFFFFF"/>
                </a:solidFill>
                <a:ea typeface="Calibri"/>
                <a:cs typeface="Calibri"/>
              </a:rPr>
              <a:t> for automotive ECUs.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ea typeface="Calibri"/>
                <a:cs typeface="Calibri"/>
              </a:rPr>
              <a:t>Partners : </a:t>
            </a:r>
            <a:r>
              <a:rPr lang="en-US" sz="1200" b="1" dirty="0">
                <a:latin typeface="Arial"/>
                <a:ea typeface="Calibri"/>
                <a:cs typeface="Arial"/>
              </a:rPr>
              <a:t>BMW </a:t>
            </a:r>
            <a:r>
              <a:rPr lang="en-US" sz="1200" dirty="0">
                <a:latin typeface="Arial"/>
                <a:ea typeface="Calibri"/>
                <a:cs typeface="Arial"/>
              </a:rPr>
              <a:t>Group, </a:t>
            </a:r>
            <a:r>
              <a:rPr lang="en-US" sz="1200" b="1" dirty="0">
                <a:latin typeface="Arial"/>
                <a:ea typeface="Calibri"/>
                <a:cs typeface="Arial"/>
              </a:rPr>
              <a:t>BOSCH</a:t>
            </a:r>
            <a:r>
              <a:rPr lang="en-US" sz="1200" dirty="0">
                <a:latin typeface="Arial"/>
                <a:ea typeface="Calibri"/>
                <a:cs typeface="Arial"/>
              </a:rPr>
              <a:t>, </a:t>
            </a:r>
            <a:r>
              <a:rPr lang="en-US" sz="1200" b="1" dirty="0">
                <a:latin typeface="Arial"/>
                <a:ea typeface="Calibri"/>
                <a:cs typeface="Arial"/>
              </a:rPr>
              <a:t>Continental</a:t>
            </a:r>
            <a:r>
              <a:rPr lang="en-US" sz="1200" dirty="0">
                <a:latin typeface="Arial"/>
                <a:ea typeface="Calibri"/>
                <a:cs typeface="Arial"/>
              </a:rPr>
              <a:t>, </a:t>
            </a:r>
            <a:r>
              <a:rPr lang="en-US" sz="1200" b="1" dirty="0">
                <a:latin typeface="Arial"/>
                <a:ea typeface="Calibri"/>
                <a:cs typeface="Arial"/>
              </a:rPr>
              <a:t>Daimler</a:t>
            </a:r>
            <a:r>
              <a:rPr lang="en-US" sz="1200" dirty="0">
                <a:latin typeface="Arial"/>
                <a:ea typeface="Calibri"/>
                <a:cs typeface="Arial"/>
              </a:rPr>
              <a:t>, </a:t>
            </a:r>
            <a:r>
              <a:rPr lang="en-US" sz="1200" b="1" dirty="0">
                <a:latin typeface="Arial"/>
                <a:ea typeface="Calibri"/>
                <a:cs typeface="Arial"/>
              </a:rPr>
              <a:t>Ford</a:t>
            </a:r>
            <a:r>
              <a:rPr lang="en-US" sz="1200" dirty="0">
                <a:latin typeface="Arial"/>
                <a:ea typeface="Calibri"/>
                <a:cs typeface="Arial"/>
              </a:rPr>
              <a:t>, </a:t>
            </a:r>
            <a:r>
              <a:rPr lang="en-US" sz="1200" b="1" dirty="0">
                <a:latin typeface="Arial"/>
                <a:ea typeface="Calibri"/>
                <a:cs typeface="Arial"/>
              </a:rPr>
              <a:t>General Motors</a:t>
            </a:r>
            <a:r>
              <a:rPr lang="en-US" sz="1200" dirty="0">
                <a:latin typeface="Arial"/>
                <a:ea typeface="Calibri"/>
                <a:cs typeface="Arial"/>
              </a:rPr>
              <a:t>, </a:t>
            </a:r>
            <a:r>
              <a:rPr lang="en-US" sz="1200" b="1" dirty="0">
                <a:latin typeface="Arial"/>
                <a:ea typeface="Calibri"/>
                <a:cs typeface="Arial"/>
              </a:rPr>
              <a:t>PSA Group</a:t>
            </a:r>
            <a:r>
              <a:rPr lang="en-US" sz="1200" dirty="0">
                <a:latin typeface="Arial"/>
                <a:ea typeface="Calibri"/>
                <a:cs typeface="Arial"/>
              </a:rPr>
              <a:t>, </a:t>
            </a:r>
            <a:r>
              <a:rPr lang="en-US" sz="1200" b="1" dirty="0">
                <a:latin typeface="Arial"/>
                <a:ea typeface="Calibri"/>
                <a:cs typeface="Arial"/>
              </a:rPr>
              <a:t>Toyota</a:t>
            </a:r>
            <a:r>
              <a:rPr lang="en-US" sz="1200" dirty="0">
                <a:latin typeface="Arial"/>
                <a:ea typeface="Calibri"/>
                <a:cs typeface="Arial"/>
              </a:rPr>
              <a:t>, and </a:t>
            </a:r>
            <a:r>
              <a:rPr lang="en-US" sz="1200" b="1" dirty="0">
                <a:latin typeface="Arial"/>
                <a:ea typeface="Calibri"/>
                <a:cs typeface="Arial"/>
              </a:rPr>
              <a:t>VOLKSWAGEN</a:t>
            </a:r>
            <a:r>
              <a:rPr lang="en-US" sz="1200" dirty="0">
                <a:latin typeface="Arial"/>
                <a:ea typeface="Calibri"/>
                <a:cs typeface="Arial"/>
              </a:rPr>
              <a:t>.</a:t>
            </a:r>
            <a:endParaRPr lang="en-US" sz="120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Layered software architecture</a:t>
            </a:r>
            <a:r>
              <a:rPr lang="en-US" dirty="0">
                <a:ea typeface="Calibri"/>
                <a:cs typeface="Calibri"/>
              </a:rPr>
              <a:t> which can be </a:t>
            </a:r>
            <a:r>
              <a:rPr lang="en-US" b="1" dirty="0">
                <a:ea typeface="Calibri"/>
                <a:cs typeface="Calibri"/>
              </a:rPr>
              <a:t>used</a:t>
            </a:r>
            <a:r>
              <a:rPr lang="en-US" dirty="0">
                <a:ea typeface="Calibri"/>
                <a:cs typeface="Calibri"/>
              </a:rPr>
              <a:t> in applications based on microcontrollers </a:t>
            </a:r>
            <a:r>
              <a:rPr lang="en-US" b="1" dirty="0">
                <a:ea typeface="Calibri"/>
                <a:cs typeface="Calibri"/>
              </a:rPr>
              <a:t>reducing</a:t>
            </a:r>
            <a:r>
              <a:rPr lang="en-US" dirty="0">
                <a:ea typeface="Calibri"/>
                <a:cs typeface="Calibri"/>
              </a:rPr>
              <a:t>  expenditures of research and development</a:t>
            </a:r>
          </a:p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84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86FDD5F5-BA5E-0C34-1ABA-5195E337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C8EC8-A812-6EAF-8386-FCB7FAE6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Goals</a:t>
            </a:r>
            <a:endParaRPr lang="en-US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F04506FB-3078-4F8C-3A3C-99BDA317E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3" r="25561" b="-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CB75-31FB-D116-1C9C-B2D24686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380498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endParaRPr lang="en-US" sz="2000">
              <a:ea typeface="Calibri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800" dirty="0">
                <a:ea typeface="Calibri"/>
                <a:cs typeface="Calibri"/>
              </a:rPr>
              <a:t>Scalability (to different platforms)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Calibri"/>
                <a:cs typeface="Calibri"/>
              </a:rPr>
              <a:t>Transferability (of software)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Calibri"/>
                <a:cs typeface="Calibri"/>
              </a:rPr>
              <a:t>Availability 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Calibri"/>
                <a:cs typeface="Calibri"/>
              </a:rPr>
              <a:t>Safety requirements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Calibri"/>
                <a:cs typeface="Calibri"/>
              </a:rPr>
              <a:t>Sustainable use of natural resources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Calibri"/>
                <a:cs typeface="Calibri"/>
              </a:rPr>
              <a:t>maintainability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7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1976B-1704-B0C1-88FF-66BA0F40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Calibri Light"/>
                <a:cs typeface="Calibri Light"/>
              </a:rPr>
              <a:t>Software Architecture (3 Layers)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7C88BA-3274-2D81-2501-B7F31E533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6430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95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EE3C-B21A-B021-C057-A588B8C8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89" y="658887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RTE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Memory stack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Communication stack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Diagnosis stack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OS 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Crypto stack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CC3C70-2292-82E2-641C-FCE9AF10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74" y="1263620"/>
            <a:ext cx="7710310" cy="43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A085F44-9A9F-1937-4AD6-4AB3AC747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42462"/>
              </p:ext>
            </p:extLst>
          </p:nvPr>
        </p:nvGraphicFramePr>
        <p:xfrm>
          <a:off x="621830" y="649700"/>
          <a:ext cx="10731970" cy="552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3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17611-3F3E-039B-9E49-E04737A4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Calibri Light"/>
                <a:cs typeface="Calibri Light"/>
              </a:rPr>
              <a:t>AUTOSAR RTE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17D7B-7A94-94C4-2377-5360746CF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5871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4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AUTOSAR</vt:lpstr>
      <vt:lpstr>PowerPoint Presentation</vt:lpstr>
      <vt:lpstr>Definitions</vt:lpstr>
      <vt:lpstr>PowerPoint Presentation</vt:lpstr>
      <vt:lpstr>Goals</vt:lpstr>
      <vt:lpstr>Software Architecture (3 Layers)</vt:lpstr>
      <vt:lpstr>PowerPoint Presentation</vt:lpstr>
      <vt:lpstr>PowerPoint Presentation</vt:lpstr>
      <vt:lpstr>AUTOSAR RTE</vt:lpstr>
      <vt:lpstr>Memory stack</vt:lpstr>
      <vt:lpstr>Communication Stack</vt:lpstr>
      <vt:lpstr>Diagnosis stack</vt:lpstr>
      <vt:lpstr>Operating system</vt:lpstr>
      <vt:lpstr>Crypto Stack</vt:lpstr>
      <vt:lpstr>Complex device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487</cp:revision>
  <dcterms:created xsi:type="dcterms:W3CDTF">2023-06-29T06:45:00Z</dcterms:created>
  <dcterms:modified xsi:type="dcterms:W3CDTF">2023-06-30T09:14:41Z</dcterms:modified>
</cp:coreProperties>
</file>