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4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2630C-55DD-5C67-2F3C-1E7FA5AFD52E}" v="154" dt="2023-07-04T11:23:50.728"/>
    <p1510:client id="{4F350778-1908-D269-BDFA-D1E97E7F0796}" v="64" dt="2023-07-04T11:33:56.613"/>
    <p1510:client id="{9EF9B644-D9A6-1B80-87A9-8FB9A9DBB504}" v="151" dt="2023-07-04T08:43:53.567"/>
    <p1510:client id="{A7F04742-BB00-07AA-8978-C8A4868317F9}" v="301" dt="2023-07-04T10:22:34.447"/>
    <p1510:client id="{B3CCC06C-7B50-8081-3305-E86935F32E28}" v="411" dt="2023-07-04T08:11:40.409"/>
    <p1510:client id="{FA46754D-82B7-C8BC-23D7-295EE8437378}" v="194" dt="2023-07-04T09:20:20.625"/>
    <p1510:client id="{FD60FD73-93FA-4263-8B46-1FA0F2A6A52E}" v="315" dt="2023-07-04T07:36:12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Deac" userId="S::dan.deac@arobs.com::9825a207-c863-4cfa-b2e8-63cc145000ba" providerId="AD" clId="Web-{B3CCC06C-7B50-8081-3305-E86935F32E28}"/>
    <pc:docChg chg="addSld modSld">
      <pc:chgData name="Dan Deac" userId="S::dan.deac@arobs.com::9825a207-c863-4cfa-b2e8-63cc145000ba" providerId="AD" clId="Web-{B3CCC06C-7B50-8081-3305-E86935F32E28}" dt="2023-07-04T08:11:40.409" v="407" actId="20577"/>
      <pc:docMkLst>
        <pc:docMk/>
      </pc:docMkLst>
      <pc:sldChg chg="addSp delSp modSp mod setBg">
        <pc:chgData name="Dan Deac" userId="S::dan.deac@arobs.com::9825a207-c863-4cfa-b2e8-63cc145000ba" providerId="AD" clId="Web-{B3CCC06C-7B50-8081-3305-E86935F32E28}" dt="2023-07-04T07:44:39.336" v="127" actId="20577"/>
        <pc:sldMkLst>
          <pc:docMk/>
          <pc:sldMk cId="3334715151" sldId="259"/>
        </pc:sldMkLst>
        <pc:spChg chg="mod">
          <ac:chgData name="Dan Deac" userId="S::dan.deac@arobs.com::9825a207-c863-4cfa-b2e8-63cc145000ba" providerId="AD" clId="Web-{B3CCC06C-7B50-8081-3305-E86935F32E28}" dt="2023-07-04T07:44:39.336" v="127" actId="20577"/>
          <ac:spMkLst>
            <pc:docMk/>
            <pc:sldMk cId="3334715151" sldId="259"/>
            <ac:spMk id="2" creationId="{B55CB5E6-1C07-B7B5-433C-6F2978F876FC}"/>
          </ac:spMkLst>
        </pc:spChg>
        <pc:spChg chg="add del mod">
          <ac:chgData name="Dan Deac" userId="S::dan.deac@arobs.com::9825a207-c863-4cfa-b2e8-63cc145000ba" providerId="AD" clId="Web-{B3CCC06C-7B50-8081-3305-E86935F32E28}" dt="2023-07-04T07:44:36.414" v="126" actId="20577"/>
          <ac:spMkLst>
            <pc:docMk/>
            <pc:sldMk cId="3334715151" sldId="259"/>
            <ac:spMk id="3" creationId="{BE1D5F31-DBED-7AEB-B5C7-3C31AA7A3405}"/>
          </ac:spMkLst>
        </pc:spChg>
        <pc:spChg chg="add">
          <ac:chgData name="Dan Deac" userId="S::dan.deac@arobs.com::9825a207-c863-4cfa-b2e8-63cc145000ba" providerId="AD" clId="Web-{B3CCC06C-7B50-8081-3305-E86935F32E28}" dt="2023-07-04T07:42:51.177" v="75"/>
          <ac:spMkLst>
            <pc:docMk/>
            <pc:sldMk cId="3334715151" sldId="259"/>
            <ac:spMk id="11" creationId="{385E1BDC-A9B0-4A87-82E3-F3187F69A802}"/>
          </ac:spMkLst>
        </pc:spChg>
        <pc:spChg chg="add">
          <ac:chgData name="Dan Deac" userId="S::dan.deac@arobs.com::9825a207-c863-4cfa-b2e8-63cc145000ba" providerId="AD" clId="Web-{B3CCC06C-7B50-8081-3305-E86935F32E28}" dt="2023-07-04T07:42:51.177" v="75"/>
          <ac:spMkLst>
            <pc:docMk/>
            <pc:sldMk cId="3334715151" sldId="259"/>
            <ac:spMk id="13" creationId="{0990C621-3B8B-4820-8328-D47EF7CE823C}"/>
          </ac:spMkLst>
        </pc:spChg>
        <pc:spChg chg="add">
          <ac:chgData name="Dan Deac" userId="S::dan.deac@arobs.com::9825a207-c863-4cfa-b2e8-63cc145000ba" providerId="AD" clId="Web-{B3CCC06C-7B50-8081-3305-E86935F32E28}" dt="2023-07-04T07:42:51.177" v="75"/>
          <ac:spMkLst>
            <pc:docMk/>
            <pc:sldMk cId="3334715151" sldId="259"/>
            <ac:spMk id="15" creationId="{C1A2385B-1D2A-4E17-84FA-6CB7F0AAE473}"/>
          </ac:spMkLst>
        </pc:spChg>
        <pc:spChg chg="add">
          <ac:chgData name="Dan Deac" userId="S::dan.deac@arobs.com::9825a207-c863-4cfa-b2e8-63cc145000ba" providerId="AD" clId="Web-{B3CCC06C-7B50-8081-3305-E86935F32E28}" dt="2023-07-04T07:42:51.177" v="75"/>
          <ac:spMkLst>
            <pc:docMk/>
            <pc:sldMk cId="3334715151" sldId="259"/>
            <ac:spMk id="17" creationId="{5E791F2F-79DB-4CC0-9FA1-001E3E91E8B7}"/>
          </ac:spMkLst>
        </pc:spChg>
        <pc:picChg chg="add del mod ord">
          <ac:chgData name="Dan Deac" userId="S::dan.deac@arobs.com::9825a207-c863-4cfa-b2e8-63cc145000ba" providerId="AD" clId="Web-{B3CCC06C-7B50-8081-3305-E86935F32E28}" dt="2023-07-04T07:38:42.061" v="5"/>
          <ac:picMkLst>
            <pc:docMk/>
            <pc:sldMk cId="3334715151" sldId="259"/>
            <ac:picMk id="4" creationId="{FACF882A-B3A3-BF10-A47E-0B71699B4BC1}"/>
          </ac:picMkLst>
        </pc:picChg>
        <pc:picChg chg="add mod ord">
          <ac:chgData name="Dan Deac" userId="S::dan.deac@arobs.com::9825a207-c863-4cfa-b2e8-63cc145000ba" providerId="AD" clId="Web-{B3CCC06C-7B50-8081-3305-E86935F32E28}" dt="2023-07-04T07:42:51.177" v="75"/>
          <ac:picMkLst>
            <pc:docMk/>
            <pc:sldMk cId="3334715151" sldId="259"/>
            <ac:picMk id="5" creationId="{C2111098-BA42-5A92-39E3-3D510D915C51}"/>
          </ac:picMkLst>
        </pc:picChg>
        <pc:picChg chg="add mod">
          <ac:chgData name="Dan Deac" userId="S::dan.deac@arobs.com::9825a207-c863-4cfa-b2e8-63cc145000ba" providerId="AD" clId="Web-{B3CCC06C-7B50-8081-3305-E86935F32E28}" dt="2023-07-04T07:42:51.177" v="75"/>
          <ac:picMkLst>
            <pc:docMk/>
            <pc:sldMk cId="3334715151" sldId="259"/>
            <ac:picMk id="6" creationId="{F1475FC3-2454-0F66-779A-33FF4A0B328F}"/>
          </ac:picMkLst>
        </pc:picChg>
      </pc:sldChg>
      <pc:sldChg chg="addSp delSp modSp new mod setBg">
        <pc:chgData name="Dan Deac" userId="S::dan.deac@arobs.com::9825a207-c863-4cfa-b2e8-63cc145000ba" providerId="AD" clId="Web-{B3CCC06C-7B50-8081-3305-E86935F32E28}" dt="2023-07-04T08:08:10.685" v="341" actId="1076"/>
        <pc:sldMkLst>
          <pc:docMk/>
          <pc:sldMk cId="489180743" sldId="260"/>
        </pc:sldMkLst>
        <pc:spChg chg="mod">
          <ac:chgData name="Dan Deac" userId="S::dan.deac@arobs.com::9825a207-c863-4cfa-b2e8-63cc145000ba" providerId="AD" clId="Web-{B3CCC06C-7B50-8081-3305-E86935F32E28}" dt="2023-07-04T08:07:23.637" v="327"/>
          <ac:spMkLst>
            <pc:docMk/>
            <pc:sldMk cId="489180743" sldId="260"/>
            <ac:spMk id="2" creationId="{3B3079A0-F2AB-8143-8059-BD0659871F49}"/>
          </ac:spMkLst>
        </pc:spChg>
        <pc:spChg chg="mod ord">
          <ac:chgData name="Dan Deac" userId="S::dan.deac@arobs.com::9825a207-c863-4cfa-b2e8-63cc145000ba" providerId="AD" clId="Web-{B3CCC06C-7B50-8081-3305-E86935F32E28}" dt="2023-07-04T08:07:23.637" v="327"/>
          <ac:spMkLst>
            <pc:docMk/>
            <pc:sldMk cId="489180743" sldId="260"/>
            <ac:spMk id="3" creationId="{F504AB75-0D0C-69CB-43AF-ADF0ACA6966B}"/>
          </ac:spMkLst>
        </pc:spChg>
        <pc:spChg chg="add del">
          <ac:chgData name="Dan Deac" userId="S::dan.deac@arobs.com::9825a207-c863-4cfa-b2e8-63cc145000ba" providerId="AD" clId="Web-{B3CCC06C-7B50-8081-3305-E86935F32E28}" dt="2023-07-04T08:07:23.637" v="327"/>
          <ac:spMkLst>
            <pc:docMk/>
            <pc:sldMk cId="489180743" sldId="260"/>
            <ac:spMk id="10" creationId="{2EB492CD-616E-47F8-933B-5E2D952A0593}"/>
          </ac:spMkLst>
        </pc:spChg>
        <pc:spChg chg="add del">
          <ac:chgData name="Dan Deac" userId="S::dan.deac@arobs.com::9825a207-c863-4cfa-b2e8-63cc145000ba" providerId="AD" clId="Web-{B3CCC06C-7B50-8081-3305-E86935F32E28}" dt="2023-07-04T08:07:23.637" v="327"/>
          <ac:spMkLst>
            <pc:docMk/>
            <pc:sldMk cId="489180743" sldId="260"/>
            <ac:spMk id="12" creationId="{59383CF9-23B5-4335-9B21-1791C4CF1C75}"/>
          </ac:spMkLst>
        </pc:spChg>
        <pc:spChg chg="add del">
          <ac:chgData name="Dan Deac" userId="S::dan.deac@arobs.com::9825a207-c863-4cfa-b2e8-63cc145000ba" providerId="AD" clId="Web-{B3CCC06C-7B50-8081-3305-E86935F32E28}" dt="2023-07-04T08:07:23.637" v="327"/>
          <ac:spMkLst>
            <pc:docMk/>
            <pc:sldMk cId="489180743" sldId="260"/>
            <ac:spMk id="14" creationId="{0007FE00-9498-4706-B255-6437B0252C02}"/>
          </ac:spMkLst>
        </pc:spChg>
        <pc:spChg chg="add">
          <ac:chgData name="Dan Deac" userId="S::dan.deac@arobs.com::9825a207-c863-4cfa-b2e8-63cc145000ba" providerId="AD" clId="Web-{B3CCC06C-7B50-8081-3305-E86935F32E28}" dt="2023-07-04T08:07:23.637" v="327"/>
          <ac:spMkLst>
            <pc:docMk/>
            <pc:sldMk cId="489180743" sldId="260"/>
            <ac:spMk id="19" creationId="{5AC1364A-3E3D-4F0D-8776-78AF3A270DD6}"/>
          </ac:spMkLst>
        </pc:spChg>
        <pc:spChg chg="add">
          <ac:chgData name="Dan Deac" userId="S::dan.deac@arobs.com::9825a207-c863-4cfa-b2e8-63cc145000ba" providerId="AD" clId="Web-{B3CCC06C-7B50-8081-3305-E86935F32E28}" dt="2023-07-04T08:07:23.637" v="327"/>
          <ac:spMkLst>
            <pc:docMk/>
            <pc:sldMk cId="489180743" sldId="260"/>
            <ac:spMk id="21" creationId="{3FCFB1DE-0B7E-48CC-BA90-B2AB0889F9D6}"/>
          </ac:spMkLst>
        </pc:spChg>
        <pc:picChg chg="add del mod">
          <ac:chgData name="Dan Deac" userId="S::dan.deac@arobs.com::9825a207-c863-4cfa-b2e8-63cc145000ba" providerId="AD" clId="Web-{B3CCC06C-7B50-8081-3305-E86935F32E28}" dt="2023-07-04T08:03:06.599" v="292"/>
          <ac:picMkLst>
            <pc:docMk/>
            <pc:sldMk cId="489180743" sldId="260"/>
            <ac:picMk id="4" creationId="{7B1051CB-FCB6-636E-9B7E-B466E8B5F6DA}"/>
          </ac:picMkLst>
        </pc:picChg>
        <pc:picChg chg="add del mod ord">
          <ac:chgData name="Dan Deac" userId="S::dan.deac@arobs.com::9825a207-c863-4cfa-b2e8-63cc145000ba" providerId="AD" clId="Web-{B3CCC06C-7B50-8081-3305-E86935F32E28}" dt="2023-07-04T08:08:00.513" v="337"/>
          <ac:picMkLst>
            <pc:docMk/>
            <pc:sldMk cId="489180743" sldId="260"/>
            <ac:picMk id="5" creationId="{5FE5ED03-49CE-4A9A-2006-1D1A13A581DB}"/>
          </ac:picMkLst>
        </pc:picChg>
        <pc:picChg chg="add mod">
          <ac:chgData name="Dan Deac" userId="S::dan.deac@arobs.com::9825a207-c863-4cfa-b2e8-63cc145000ba" providerId="AD" clId="Web-{B3CCC06C-7B50-8081-3305-E86935F32E28}" dt="2023-07-04T08:07:32.918" v="329" actId="14100"/>
          <ac:picMkLst>
            <pc:docMk/>
            <pc:sldMk cId="489180743" sldId="260"/>
            <ac:picMk id="6" creationId="{5F4FE52A-C9B6-D8B7-C1B8-6544F79E1E30}"/>
          </ac:picMkLst>
        </pc:picChg>
        <pc:picChg chg="add mod">
          <ac:chgData name="Dan Deac" userId="S::dan.deac@arobs.com::9825a207-c863-4cfa-b2e8-63cc145000ba" providerId="AD" clId="Web-{B3CCC06C-7B50-8081-3305-E86935F32E28}" dt="2023-07-04T08:08:10.685" v="341" actId="1076"/>
          <ac:picMkLst>
            <pc:docMk/>
            <pc:sldMk cId="489180743" sldId="260"/>
            <ac:picMk id="7" creationId="{C4B73AFF-6353-62FC-A153-227F5D8EF17F}"/>
          </ac:picMkLst>
        </pc:picChg>
      </pc:sldChg>
      <pc:sldChg chg="modSp new">
        <pc:chgData name="Dan Deac" userId="S::dan.deac@arobs.com::9825a207-c863-4cfa-b2e8-63cc145000ba" providerId="AD" clId="Web-{B3CCC06C-7B50-8081-3305-E86935F32E28}" dt="2023-07-04T08:11:40.409" v="407" actId="20577"/>
        <pc:sldMkLst>
          <pc:docMk/>
          <pc:sldMk cId="1208070728" sldId="261"/>
        </pc:sldMkLst>
        <pc:spChg chg="mod">
          <ac:chgData name="Dan Deac" userId="S::dan.deac@arobs.com::9825a207-c863-4cfa-b2e8-63cc145000ba" providerId="AD" clId="Web-{B3CCC06C-7B50-8081-3305-E86935F32E28}" dt="2023-07-04T08:09:33.781" v="360" actId="20577"/>
          <ac:spMkLst>
            <pc:docMk/>
            <pc:sldMk cId="1208070728" sldId="261"/>
            <ac:spMk id="2" creationId="{2A629DAC-B466-B51F-C2A7-C009BBC5EA8C}"/>
          </ac:spMkLst>
        </pc:spChg>
        <pc:spChg chg="mod">
          <ac:chgData name="Dan Deac" userId="S::dan.deac@arobs.com::9825a207-c863-4cfa-b2e8-63cc145000ba" providerId="AD" clId="Web-{B3CCC06C-7B50-8081-3305-E86935F32E28}" dt="2023-07-04T08:11:40.409" v="407" actId="20577"/>
          <ac:spMkLst>
            <pc:docMk/>
            <pc:sldMk cId="1208070728" sldId="261"/>
            <ac:spMk id="3" creationId="{41315504-6B20-59BD-A4AC-A209E71D1959}"/>
          </ac:spMkLst>
        </pc:spChg>
      </pc:sldChg>
    </pc:docChg>
  </pc:docChgLst>
  <pc:docChgLst>
    <pc:chgData name="Dan Deac" userId="S::dan.deac@arobs.com::9825a207-c863-4cfa-b2e8-63cc145000ba" providerId="AD" clId="Web-{FD60FD73-93FA-4263-8B46-1FA0F2A6A52E}"/>
    <pc:docChg chg="addSld modSld">
      <pc:chgData name="Dan Deac" userId="S::dan.deac@arobs.com::9825a207-c863-4cfa-b2e8-63cc145000ba" providerId="AD" clId="Web-{FD60FD73-93FA-4263-8B46-1FA0F2A6A52E}" dt="2023-07-04T07:36:09.031" v="306" actId="20577"/>
      <pc:docMkLst>
        <pc:docMk/>
      </pc:docMkLst>
      <pc:sldChg chg="modSp">
        <pc:chgData name="Dan Deac" userId="S::dan.deac@arobs.com::9825a207-c863-4cfa-b2e8-63cc145000ba" providerId="AD" clId="Web-{FD60FD73-93FA-4263-8B46-1FA0F2A6A52E}" dt="2023-07-04T07:10:47.882" v="10" actId="20577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FD60FD73-93FA-4263-8B46-1FA0F2A6A52E}" dt="2023-07-04T07:10:47.882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 Deac" userId="S::dan.deac@arobs.com::9825a207-c863-4cfa-b2e8-63cc145000ba" providerId="AD" clId="Web-{FD60FD73-93FA-4263-8B46-1FA0F2A6A52E}" dt="2023-07-04T07:03:16.506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 setBg">
        <pc:chgData name="Dan Deac" userId="S::dan.deac@arobs.com::9825a207-c863-4cfa-b2e8-63cc145000ba" providerId="AD" clId="Web-{FD60FD73-93FA-4263-8B46-1FA0F2A6A52E}" dt="2023-07-04T07:34:07.651" v="280" actId="20577"/>
        <pc:sldMkLst>
          <pc:docMk/>
          <pc:sldMk cId="2529668106" sldId="257"/>
        </pc:sldMkLst>
        <pc:spChg chg="mod">
          <ac:chgData name="Dan Deac" userId="S::dan.deac@arobs.com::9825a207-c863-4cfa-b2e8-63cc145000ba" providerId="AD" clId="Web-{FD60FD73-93FA-4263-8B46-1FA0F2A6A52E}" dt="2023-07-04T07:20:19.012" v="177" actId="20577"/>
          <ac:spMkLst>
            <pc:docMk/>
            <pc:sldMk cId="2529668106" sldId="257"/>
            <ac:spMk id="2" creationId="{2C88F2C4-C86F-91F8-8AF1-ED9345AF4AE4}"/>
          </ac:spMkLst>
        </pc:spChg>
        <pc:spChg chg="mod">
          <ac:chgData name="Dan Deac" userId="S::dan.deac@arobs.com::9825a207-c863-4cfa-b2e8-63cc145000ba" providerId="AD" clId="Web-{FD60FD73-93FA-4263-8B46-1FA0F2A6A52E}" dt="2023-07-04T07:34:07.651" v="280" actId="20577"/>
          <ac:spMkLst>
            <pc:docMk/>
            <pc:sldMk cId="2529668106" sldId="257"/>
            <ac:spMk id="3" creationId="{0803C014-A940-ECC1-64C0-7A322BBE66E9}"/>
          </ac:spMkLst>
        </pc:spChg>
        <pc:spChg chg="add">
          <ac:chgData name="Dan Deac" userId="S::dan.deac@arobs.com::9825a207-c863-4cfa-b2e8-63cc145000ba" providerId="AD" clId="Web-{FD60FD73-93FA-4263-8B46-1FA0F2A6A52E}" dt="2023-07-04T07:14:45.890" v="112"/>
          <ac:spMkLst>
            <pc:docMk/>
            <pc:sldMk cId="2529668106" sldId="257"/>
            <ac:spMk id="9" creationId="{0B9EE3F3-89B7-43C3-8651-C4C96830993D}"/>
          </ac:spMkLst>
        </pc:spChg>
        <pc:spChg chg="add">
          <ac:chgData name="Dan Deac" userId="S::dan.deac@arobs.com::9825a207-c863-4cfa-b2e8-63cc145000ba" providerId="AD" clId="Web-{FD60FD73-93FA-4263-8B46-1FA0F2A6A52E}" dt="2023-07-04T07:14:45.890" v="112"/>
          <ac:spMkLst>
            <pc:docMk/>
            <pc:sldMk cId="2529668106" sldId="257"/>
            <ac:spMk id="11" creationId="{33AE4636-AEEC-45D6-84D4-7AC2DA48ECF8}"/>
          </ac:spMkLst>
        </pc:spChg>
        <pc:spChg chg="add">
          <ac:chgData name="Dan Deac" userId="S::dan.deac@arobs.com::9825a207-c863-4cfa-b2e8-63cc145000ba" providerId="AD" clId="Web-{FD60FD73-93FA-4263-8B46-1FA0F2A6A52E}" dt="2023-07-04T07:14:45.890" v="112"/>
          <ac:spMkLst>
            <pc:docMk/>
            <pc:sldMk cId="2529668106" sldId="257"/>
            <ac:spMk id="13" creationId="{8D9CE0F4-2EB2-4F1F-8AAC-DB3571D9FE10}"/>
          </ac:spMkLst>
        </pc:spChg>
        <pc:picChg chg="add mod">
          <ac:chgData name="Dan Deac" userId="S::dan.deac@arobs.com::9825a207-c863-4cfa-b2e8-63cc145000ba" providerId="AD" clId="Web-{FD60FD73-93FA-4263-8B46-1FA0F2A6A52E}" dt="2023-07-04T07:14:45.890" v="112"/>
          <ac:picMkLst>
            <pc:docMk/>
            <pc:sldMk cId="2529668106" sldId="257"/>
            <ac:picMk id="4" creationId="{27A0D75F-5917-ADBD-9D51-79B364264976}"/>
          </ac:picMkLst>
        </pc:picChg>
        <pc:picChg chg="add mod">
          <ac:chgData name="Dan Deac" userId="S::dan.deac@arobs.com::9825a207-c863-4cfa-b2e8-63cc145000ba" providerId="AD" clId="Web-{FD60FD73-93FA-4263-8B46-1FA0F2A6A52E}" dt="2023-07-04T07:28:58.843" v="274" actId="1076"/>
          <ac:picMkLst>
            <pc:docMk/>
            <pc:sldMk cId="2529668106" sldId="257"/>
            <ac:picMk id="5" creationId="{EF0D91B8-ACA5-4776-3F82-22F0CCA7B0F7}"/>
          </ac:picMkLst>
        </pc:picChg>
      </pc:sldChg>
      <pc:sldChg chg="addSp modSp new mod setBg">
        <pc:chgData name="Dan Deac" userId="S::dan.deac@arobs.com::9825a207-c863-4cfa-b2e8-63cc145000ba" providerId="AD" clId="Web-{FD60FD73-93FA-4263-8B46-1FA0F2A6A52E}" dt="2023-07-04T07:35:39.811" v="288" actId="14100"/>
        <pc:sldMkLst>
          <pc:docMk/>
          <pc:sldMk cId="38991399" sldId="258"/>
        </pc:sldMkLst>
        <pc:spChg chg="mod">
          <ac:chgData name="Dan Deac" userId="S::dan.deac@arobs.com::9825a207-c863-4cfa-b2e8-63cc145000ba" providerId="AD" clId="Web-{FD60FD73-93FA-4263-8B46-1FA0F2A6A52E}" dt="2023-07-04T07:35:39.811" v="288" actId="14100"/>
          <ac:spMkLst>
            <pc:docMk/>
            <pc:sldMk cId="38991399" sldId="258"/>
            <ac:spMk id="2" creationId="{126CAFFC-9D5A-E016-9BD2-140CBB482902}"/>
          </ac:spMkLst>
        </pc:spChg>
        <pc:spChg chg="mod">
          <ac:chgData name="Dan Deac" userId="S::dan.deac@arobs.com::9825a207-c863-4cfa-b2e8-63cc145000ba" providerId="AD" clId="Web-{FD60FD73-93FA-4263-8B46-1FA0F2A6A52E}" dt="2023-07-04T07:28:12.560" v="266" actId="20577"/>
          <ac:spMkLst>
            <pc:docMk/>
            <pc:sldMk cId="38991399" sldId="258"/>
            <ac:spMk id="3" creationId="{2A8C1084-0531-8ADC-B29A-DA29F6ADCA7F}"/>
          </ac:spMkLst>
        </pc:spChg>
        <pc:spChg chg="add">
          <ac:chgData name="Dan Deac" userId="S::dan.deac@arobs.com::9825a207-c863-4cfa-b2e8-63cc145000ba" providerId="AD" clId="Web-{FD60FD73-93FA-4263-8B46-1FA0F2A6A52E}" dt="2023-07-04T07:26:28.822" v="251"/>
          <ac:spMkLst>
            <pc:docMk/>
            <pc:sldMk cId="38991399" sldId="258"/>
            <ac:spMk id="9" creationId="{2B97F24A-32CE-4C1C-A50D-3016B394DCFB}"/>
          </ac:spMkLst>
        </pc:spChg>
        <pc:spChg chg="add">
          <ac:chgData name="Dan Deac" userId="S::dan.deac@arobs.com::9825a207-c863-4cfa-b2e8-63cc145000ba" providerId="AD" clId="Web-{FD60FD73-93FA-4263-8B46-1FA0F2A6A52E}" dt="2023-07-04T07:26:28.822" v="251"/>
          <ac:spMkLst>
            <pc:docMk/>
            <pc:sldMk cId="38991399" sldId="258"/>
            <ac:spMk id="11" creationId="{CD8B4F24-440B-49E9-B85D-733523DC064B}"/>
          </ac:spMkLst>
        </pc:spChg>
        <pc:picChg chg="add mod">
          <ac:chgData name="Dan Deac" userId="S::dan.deac@arobs.com::9825a207-c863-4cfa-b2e8-63cc145000ba" providerId="AD" clId="Web-{FD60FD73-93FA-4263-8B46-1FA0F2A6A52E}" dt="2023-07-04T07:26:28.822" v="251"/>
          <ac:picMkLst>
            <pc:docMk/>
            <pc:sldMk cId="38991399" sldId="258"/>
            <ac:picMk id="4" creationId="{A5A9366D-7709-7C0B-25B3-9FA23EDE2809}"/>
          </ac:picMkLst>
        </pc:picChg>
        <pc:picChg chg="add mod">
          <ac:chgData name="Dan Deac" userId="S::dan.deac@arobs.com::9825a207-c863-4cfa-b2e8-63cc145000ba" providerId="AD" clId="Web-{FD60FD73-93FA-4263-8B46-1FA0F2A6A52E}" dt="2023-07-04T07:28:18.654" v="269" actId="14100"/>
          <ac:picMkLst>
            <pc:docMk/>
            <pc:sldMk cId="38991399" sldId="258"/>
            <ac:picMk id="5" creationId="{E5423D63-D42E-CD1D-4604-6A0CA7456B89}"/>
          </ac:picMkLst>
        </pc:picChg>
      </pc:sldChg>
      <pc:sldChg chg="modSp new">
        <pc:chgData name="Dan Deac" userId="S::dan.deac@arobs.com::9825a207-c863-4cfa-b2e8-63cc145000ba" providerId="AD" clId="Web-{FD60FD73-93FA-4263-8B46-1FA0F2A6A52E}" dt="2023-07-04T07:36:09.031" v="306" actId="20577"/>
        <pc:sldMkLst>
          <pc:docMk/>
          <pc:sldMk cId="3334715151" sldId="259"/>
        </pc:sldMkLst>
        <pc:spChg chg="mod">
          <ac:chgData name="Dan Deac" userId="S::dan.deac@arobs.com::9825a207-c863-4cfa-b2e8-63cc145000ba" providerId="AD" clId="Web-{FD60FD73-93FA-4263-8B46-1FA0F2A6A52E}" dt="2023-07-04T07:36:09.031" v="306" actId="20577"/>
          <ac:spMkLst>
            <pc:docMk/>
            <pc:sldMk cId="3334715151" sldId="259"/>
            <ac:spMk id="2" creationId="{B55CB5E6-1C07-B7B5-433C-6F2978F876FC}"/>
          </ac:spMkLst>
        </pc:spChg>
      </pc:sldChg>
    </pc:docChg>
  </pc:docChgLst>
  <pc:docChgLst>
    <pc:chgData name="Dan Deac" userId="S::dan.deac@arobs.com::9825a207-c863-4cfa-b2e8-63cc145000ba" providerId="AD" clId="Web-{FA46754D-82B7-C8BC-23D7-295EE8437378}"/>
    <pc:docChg chg="modSld sldOrd">
      <pc:chgData name="Dan Deac" userId="S::dan.deac@arobs.com::9825a207-c863-4cfa-b2e8-63cc145000ba" providerId="AD" clId="Web-{FA46754D-82B7-C8BC-23D7-295EE8437378}" dt="2023-07-04T09:20:20.625" v="199" actId="20577"/>
      <pc:docMkLst>
        <pc:docMk/>
      </pc:docMkLst>
      <pc:sldChg chg="addSp delSp modSp mod setBg addAnim delAnim setClrOvrMap">
        <pc:chgData name="Dan Deac" userId="S::dan.deac@arobs.com::9825a207-c863-4cfa-b2e8-63cc145000ba" providerId="AD" clId="Web-{FA46754D-82B7-C8BC-23D7-295EE8437378}" dt="2023-07-04T09:07:33.957" v="170" actId="20577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FA46754D-82B7-C8BC-23D7-295EE8437378}" dt="2023-07-04T08:53:49.694" v="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 Deac" userId="S::dan.deac@arobs.com::9825a207-c863-4cfa-b2e8-63cc145000ba" providerId="AD" clId="Web-{FA46754D-82B7-C8BC-23D7-295EE8437378}" dt="2023-07-04T09:07:33.957" v="17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an Deac" userId="S::dan.deac@arobs.com::9825a207-c863-4cfa-b2e8-63cc145000ba" providerId="AD" clId="Web-{FA46754D-82B7-C8BC-23D7-295EE8437378}" dt="2023-07-04T08:53:49.694" v="8"/>
          <ac:spMkLst>
            <pc:docMk/>
            <pc:sldMk cId="109857222" sldId="256"/>
            <ac:spMk id="8" creationId="{6F5A5072-7B47-4D32-B52A-4EBBF590B8A5}"/>
          </ac:spMkLst>
        </pc:spChg>
        <pc:spChg chg="add del">
          <ac:chgData name="Dan Deac" userId="S::dan.deac@arobs.com::9825a207-c863-4cfa-b2e8-63cc145000ba" providerId="AD" clId="Web-{FA46754D-82B7-C8BC-23D7-295EE8437378}" dt="2023-07-04T08:53:40.006" v="5"/>
          <ac:spMkLst>
            <pc:docMk/>
            <pc:sldMk cId="109857222" sldId="256"/>
            <ac:spMk id="9" creationId="{71B2258F-86CA-4D4D-8270-BC05FCDEBFB3}"/>
          </ac:spMkLst>
        </pc:spChg>
        <pc:spChg chg="add">
          <ac:chgData name="Dan Deac" userId="S::dan.deac@arobs.com::9825a207-c863-4cfa-b2e8-63cc145000ba" providerId="AD" clId="Web-{FA46754D-82B7-C8BC-23D7-295EE8437378}" dt="2023-07-04T08:53:49.694" v="8"/>
          <ac:spMkLst>
            <pc:docMk/>
            <pc:sldMk cId="109857222" sldId="256"/>
            <ac:spMk id="10" creationId="{9715DAF0-AE1B-46C9-8A6B-DB2AA05AB91D}"/>
          </ac:spMkLst>
        </pc:spChg>
        <pc:spChg chg="add del">
          <ac:chgData name="Dan Deac" userId="S::dan.deac@arobs.com::9825a207-c863-4cfa-b2e8-63cc145000ba" providerId="AD" clId="Web-{FA46754D-82B7-C8BC-23D7-295EE8437378}" dt="2023-07-04T08:53:49.678" v="7"/>
          <ac:spMkLst>
            <pc:docMk/>
            <pc:sldMk cId="109857222" sldId="256"/>
            <ac:spMk id="11" creationId="{827DC2C4-B485-428A-BF4A-472D2967F47F}"/>
          </ac:spMkLst>
        </pc:spChg>
        <pc:spChg chg="add del">
          <ac:chgData name="Dan Deac" userId="S::dan.deac@arobs.com::9825a207-c863-4cfa-b2e8-63cc145000ba" providerId="AD" clId="Web-{FA46754D-82B7-C8BC-23D7-295EE8437378}" dt="2023-07-04T08:53:49.678" v="7"/>
          <ac:spMkLst>
            <pc:docMk/>
            <pc:sldMk cId="109857222" sldId="256"/>
            <ac:spMk id="12" creationId="{934F1179-B481-4F9E-BCA3-AFB972070F83}"/>
          </ac:spMkLst>
        </pc:spChg>
        <pc:spChg chg="add del">
          <ac:chgData name="Dan Deac" userId="S::dan.deac@arobs.com::9825a207-c863-4cfa-b2e8-63cc145000ba" providerId="AD" clId="Web-{FA46754D-82B7-C8BC-23D7-295EE8437378}" dt="2023-07-04T08:53:49.678" v="7"/>
          <ac:spMkLst>
            <pc:docMk/>
            <pc:sldMk cId="109857222" sldId="256"/>
            <ac:spMk id="13" creationId="{EE04B5EB-F158-4507-90DD-BD23620C7CC9}"/>
          </ac:spMkLst>
        </pc:spChg>
        <pc:spChg chg="add">
          <ac:chgData name="Dan Deac" userId="S::dan.deac@arobs.com::9825a207-c863-4cfa-b2e8-63cc145000ba" providerId="AD" clId="Web-{FA46754D-82B7-C8BC-23D7-295EE8437378}" dt="2023-07-04T08:53:49.694" v="8"/>
          <ac:spMkLst>
            <pc:docMk/>
            <pc:sldMk cId="109857222" sldId="256"/>
            <ac:spMk id="16" creationId="{DC631C0B-6DA6-4E57-8231-CE32B3434A7E}"/>
          </ac:spMkLst>
        </pc:spChg>
        <pc:spChg chg="add">
          <ac:chgData name="Dan Deac" userId="S::dan.deac@arobs.com::9825a207-c863-4cfa-b2e8-63cc145000ba" providerId="AD" clId="Web-{FA46754D-82B7-C8BC-23D7-295EE8437378}" dt="2023-07-04T08:53:49.694" v="8"/>
          <ac:spMkLst>
            <pc:docMk/>
            <pc:sldMk cId="109857222" sldId="256"/>
            <ac:spMk id="17" creationId="{6016219D-510E-4184-9090-6D5578A87BD1}"/>
          </ac:spMkLst>
        </pc:spChg>
        <pc:spChg chg="add">
          <ac:chgData name="Dan Deac" userId="S::dan.deac@arobs.com::9825a207-c863-4cfa-b2e8-63cc145000ba" providerId="AD" clId="Web-{FA46754D-82B7-C8BC-23D7-295EE8437378}" dt="2023-07-04T08:53:49.694" v="8"/>
          <ac:spMkLst>
            <pc:docMk/>
            <pc:sldMk cId="109857222" sldId="256"/>
            <ac:spMk id="18" creationId="{C29501E6-A978-4A61-9689-9085AF97A53A}"/>
          </ac:spMkLst>
        </pc:spChg>
        <pc:spChg chg="add">
          <ac:chgData name="Dan Deac" userId="S::dan.deac@arobs.com::9825a207-c863-4cfa-b2e8-63cc145000ba" providerId="AD" clId="Web-{FA46754D-82B7-C8BC-23D7-295EE8437378}" dt="2023-07-04T08:53:49.694" v="8"/>
          <ac:spMkLst>
            <pc:docMk/>
            <pc:sldMk cId="109857222" sldId="256"/>
            <ac:spMk id="19" creationId="{AFF4A713-7B75-4B21-90D7-5AB19547C728}"/>
          </ac:spMkLst>
        </pc:spChg>
        <pc:picChg chg="add del">
          <ac:chgData name="Dan Deac" userId="S::dan.deac@arobs.com::9825a207-c863-4cfa-b2e8-63cc145000ba" providerId="AD" clId="Web-{FA46754D-82B7-C8BC-23D7-295EE8437378}" dt="2023-07-04T08:53:40.006" v="5"/>
          <ac:picMkLst>
            <pc:docMk/>
            <pc:sldMk cId="109857222" sldId="256"/>
            <ac:picMk id="5" creationId="{2F26FF46-239E-F7AC-09CF-1A20222FE825}"/>
          </ac:picMkLst>
        </pc:picChg>
        <pc:picChg chg="add del">
          <ac:chgData name="Dan Deac" userId="S::dan.deac@arobs.com::9825a207-c863-4cfa-b2e8-63cc145000ba" providerId="AD" clId="Web-{FA46754D-82B7-C8BC-23D7-295EE8437378}" dt="2023-07-04T08:53:49.678" v="7"/>
          <ac:picMkLst>
            <pc:docMk/>
            <pc:sldMk cId="109857222" sldId="256"/>
            <ac:picMk id="14" creationId="{8A4F8FFA-B79A-FF64-F725-ACECC4E4D609}"/>
          </ac:picMkLst>
        </pc:picChg>
      </pc:sldChg>
      <pc:sldChg chg="modSp ord">
        <pc:chgData name="Dan Deac" userId="S::dan.deac@arobs.com::9825a207-c863-4cfa-b2e8-63cc145000ba" providerId="AD" clId="Web-{FA46754D-82B7-C8BC-23D7-295EE8437378}" dt="2023-07-04T09:20:20.625" v="199" actId="20577"/>
        <pc:sldMkLst>
          <pc:docMk/>
          <pc:sldMk cId="2529668106" sldId="257"/>
        </pc:sldMkLst>
        <pc:spChg chg="mod">
          <ac:chgData name="Dan Deac" userId="S::dan.deac@arobs.com::9825a207-c863-4cfa-b2e8-63cc145000ba" providerId="AD" clId="Web-{FA46754D-82B7-C8BC-23D7-295EE8437378}" dt="2023-07-04T09:20:20.625" v="199" actId="20577"/>
          <ac:spMkLst>
            <pc:docMk/>
            <pc:sldMk cId="2529668106" sldId="257"/>
            <ac:spMk id="3" creationId="{0803C014-A940-ECC1-64C0-7A322BBE66E9}"/>
          </ac:spMkLst>
        </pc:spChg>
      </pc:sldChg>
      <pc:sldChg chg="modSp">
        <pc:chgData name="Dan Deac" userId="S::dan.deac@arobs.com::9825a207-c863-4cfa-b2e8-63cc145000ba" providerId="AD" clId="Web-{FA46754D-82B7-C8BC-23D7-295EE8437378}" dt="2023-07-04T09:13:59.862" v="177" actId="20577"/>
        <pc:sldMkLst>
          <pc:docMk/>
          <pc:sldMk cId="38991399" sldId="258"/>
        </pc:sldMkLst>
        <pc:spChg chg="mod">
          <ac:chgData name="Dan Deac" userId="S::dan.deac@arobs.com::9825a207-c863-4cfa-b2e8-63cc145000ba" providerId="AD" clId="Web-{FA46754D-82B7-C8BC-23D7-295EE8437378}" dt="2023-07-04T09:13:59.862" v="177" actId="20577"/>
          <ac:spMkLst>
            <pc:docMk/>
            <pc:sldMk cId="38991399" sldId="258"/>
            <ac:spMk id="3" creationId="{2A8C1084-0531-8ADC-B29A-DA29F6ADCA7F}"/>
          </ac:spMkLst>
        </pc:spChg>
      </pc:sldChg>
      <pc:sldChg chg="modSp">
        <pc:chgData name="Dan Deac" userId="S::dan.deac@arobs.com::9825a207-c863-4cfa-b2e8-63cc145000ba" providerId="AD" clId="Web-{FA46754D-82B7-C8BC-23D7-295EE8437378}" dt="2023-07-04T09:18:21.371" v="181" actId="20577"/>
        <pc:sldMkLst>
          <pc:docMk/>
          <pc:sldMk cId="3334715151" sldId="259"/>
        </pc:sldMkLst>
        <pc:spChg chg="mod">
          <ac:chgData name="Dan Deac" userId="S::dan.deac@arobs.com::9825a207-c863-4cfa-b2e8-63cc145000ba" providerId="AD" clId="Web-{FA46754D-82B7-C8BC-23D7-295EE8437378}" dt="2023-07-04T09:18:21.371" v="181" actId="20577"/>
          <ac:spMkLst>
            <pc:docMk/>
            <pc:sldMk cId="3334715151" sldId="259"/>
            <ac:spMk id="3" creationId="{BE1D5F31-DBED-7AEB-B5C7-3C31AA7A3405}"/>
          </ac:spMkLst>
        </pc:spChg>
      </pc:sldChg>
      <pc:sldChg chg="addSp modSp mod setBg">
        <pc:chgData name="Dan Deac" userId="S::dan.deac@arobs.com::9825a207-c863-4cfa-b2e8-63cc145000ba" providerId="AD" clId="Web-{FA46754D-82B7-C8BC-23D7-295EE8437378}" dt="2023-07-04T09:11:23.809" v="173" actId="20577"/>
        <pc:sldMkLst>
          <pc:docMk/>
          <pc:sldMk cId="3000045749" sldId="263"/>
        </pc:sldMkLst>
        <pc:spChg chg="mod">
          <ac:chgData name="Dan Deac" userId="S::dan.deac@arobs.com::9825a207-c863-4cfa-b2e8-63cc145000ba" providerId="AD" clId="Web-{FA46754D-82B7-C8BC-23D7-295EE8437378}" dt="2023-07-04T09:05:50.157" v="163"/>
          <ac:spMkLst>
            <pc:docMk/>
            <pc:sldMk cId="3000045749" sldId="263"/>
            <ac:spMk id="2" creationId="{38E57CA0-8714-97B5-E525-BC418A8C1B53}"/>
          </ac:spMkLst>
        </pc:spChg>
        <pc:spChg chg="mod">
          <ac:chgData name="Dan Deac" userId="S::dan.deac@arobs.com::9825a207-c863-4cfa-b2e8-63cc145000ba" providerId="AD" clId="Web-{FA46754D-82B7-C8BC-23D7-295EE8437378}" dt="2023-07-04T09:11:23.809" v="173" actId="20577"/>
          <ac:spMkLst>
            <pc:docMk/>
            <pc:sldMk cId="3000045749" sldId="263"/>
            <ac:spMk id="3" creationId="{1F8613AF-0E7C-FA6C-8F5A-0D1F11089FA0}"/>
          </ac:spMkLst>
        </pc:spChg>
        <pc:spChg chg="add">
          <ac:chgData name="Dan Deac" userId="S::dan.deac@arobs.com::9825a207-c863-4cfa-b2e8-63cc145000ba" providerId="AD" clId="Web-{FA46754D-82B7-C8BC-23D7-295EE8437378}" dt="2023-07-04T09:05:50.157" v="163"/>
          <ac:spMkLst>
            <pc:docMk/>
            <pc:sldMk cId="3000045749" sldId="263"/>
            <ac:spMk id="9" creationId="{12609869-9E80-471B-A487-A53288E0E791}"/>
          </ac:spMkLst>
        </pc:spChg>
        <pc:spChg chg="add">
          <ac:chgData name="Dan Deac" userId="S::dan.deac@arobs.com::9825a207-c863-4cfa-b2e8-63cc145000ba" providerId="AD" clId="Web-{FA46754D-82B7-C8BC-23D7-295EE8437378}" dt="2023-07-04T09:05:50.157" v="163"/>
          <ac:spMkLst>
            <pc:docMk/>
            <pc:sldMk cId="3000045749" sldId="263"/>
            <ac:spMk id="11" creationId="{7004738A-9D34-43E8-97D2-CA0EED4F8BE0}"/>
          </ac:spMkLst>
        </pc:spChg>
        <pc:spChg chg="add">
          <ac:chgData name="Dan Deac" userId="S::dan.deac@arobs.com::9825a207-c863-4cfa-b2e8-63cc145000ba" providerId="AD" clId="Web-{FA46754D-82B7-C8BC-23D7-295EE8437378}" dt="2023-07-04T09:05:50.157" v="163"/>
          <ac:spMkLst>
            <pc:docMk/>
            <pc:sldMk cId="3000045749" sldId="263"/>
            <ac:spMk id="13" creationId="{B8B8D07F-F13E-443E-BA68-2D26672D76B9}"/>
          </ac:spMkLst>
        </pc:spChg>
        <pc:spChg chg="add">
          <ac:chgData name="Dan Deac" userId="S::dan.deac@arobs.com::9825a207-c863-4cfa-b2e8-63cc145000ba" providerId="AD" clId="Web-{FA46754D-82B7-C8BC-23D7-295EE8437378}" dt="2023-07-04T09:05:50.157" v="163"/>
          <ac:spMkLst>
            <pc:docMk/>
            <pc:sldMk cId="3000045749" sldId="263"/>
            <ac:spMk id="15" creationId="{2813A4FA-24A5-41ED-A534-3807D1B2F344}"/>
          </ac:spMkLst>
        </pc:spChg>
        <pc:spChg chg="add">
          <ac:chgData name="Dan Deac" userId="S::dan.deac@arobs.com::9825a207-c863-4cfa-b2e8-63cc145000ba" providerId="AD" clId="Web-{FA46754D-82B7-C8BC-23D7-295EE8437378}" dt="2023-07-04T09:05:50.157" v="163"/>
          <ac:spMkLst>
            <pc:docMk/>
            <pc:sldMk cId="3000045749" sldId="263"/>
            <ac:spMk id="17" creationId="{C3944F27-CA70-4E84-A51A-E6BF89558979}"/>
          </ac:spMkLst>
        </pc:spChg>
        <pc:picChg chg="add mod">
          <ac:chgData name="Dan Deac" userId="S::dan.deac@arobs.com::9825a207-c863-4cfa-b2e8-63cc145000ba" providerId="AD" clId="Web-{FA46754D-82B7-C8BC-23D7-295EE8437378}" dt="2023-07-04T09:06:04.423" v="165" actId="1076"/>
          <ac:picMkLst>
            <pc:docMk/>
            <pc:sldMk cId="3000045749" sldId="263"/>
            <ac:picMk id="4" creationId="{105D8389-4D61-B6A6-E3EA-B46B7C38082C}"/>
          </ac:picMkLst>
        </pc:picChg>
      </pc:sldChg>
    </pc:docChg>
  </pc:docChgLst>
  <pc:docChgLst>
    <pc:chgData name="Dan Deac" userId="S::dan.deac@arobs.com::9825a207-c863-4cfa-b2e8-63cc145000ba" providerId="AD" clId="Web-{4F350778-1908-D269-BDFA-D1E97E7F0796}"/>
    <pc:docChg chg="modSld">
      <pc:chgData name="Dan Deac" userId="S::dan.deac@arobs.com::9825a207-c863-4cfa-b2e8-63cc145000ba" providerId="AD" clId="Web-{4F350778-1908-D269-BDFA-D1E97E7F0796}" dt="2023-07-04T11:33:56.613" v="68" actId="20577"/>
      <pc:docMkLst>
        <pc:docMk/>
      </pc:docMkLst>
      <pc:sldChg chg="modSp">
        <pc:chgData name="Dan Deac" userId="S::dan.deac@arobs.com::9825a207-c863-4cfa-b2e8-63cc145000ba" providerId="AD" clId="Web-{4F350778-1908-D269-BDFA-D1E97E7F0796}" dt="2023-07-04T11:33:04.798" v="54" actId="20577"/>
        <pc:sldMkLst>
          <pc:docMk/>
          <pc:sldMk cId="2529668106" sldId="257"/>
        </pc:sldMkLst>
        <pc:spChg chg="mod">
          <ac:chgData name="Dan Deac" userId="S::dan.deac@arobs.com::9825a207-c863-4cfa-b2e8-63cc145000ba" providerId="AD" clId="Web-{4F350778-1908-D269-BDFA-D1E97E7F0796}" dt="2023-07-04T11:33:04.798" v="54" actId="20577"/>
          <ac:spMkLst>
            <pc:docMk/>
            <pc:sldMk cId="2529668106" sldId="257"/>
            <ac:spMk id="3" creationId="{0803C014-A940-ECC1-64C0-7A322BBE66E9}"/>
          </ac:spMkLst>
        </pc:spChg>
      </pc:sldChg>
      <pc:sldChg chg="modSp">
        <pc:chgData name="Dan Deac" userId="S::dan.deac@arobs.com::9825a207-c863-4cfa-b2e8-63cc145000ba" providerId="AD" clId="Web-{4F350778-1908-D269-BDFA-D1E97E7F0796}" dt="2023-07-04T11:27:13.958" v="19" actId="20577"/>
        <pc:sldMkLst>
          <pc:docMk/>
          <pc:sldMk cId="38991399" sldId="258"/>
        </pc:sldMkLst>
        <pc:spChg chg="mod">
          <ac:chgData name="Dan Deac" userId="S::dan.deac@arobs.com::9825a207-c863-4cfa-b2e8-63cc145000ba" providerId="AD" clId="Web-{4F350778-1908-D269-BDFA-D1E97E7F0796}" dt="2023-07-04T11:27:13.958" v="19" actId="20577"/>
          <ac:spMkLst>
            <pc:docMk/>
            <pc:sldMk cId="38991399" sldId="258"/>
            <ac:spMk id="3" creationId="{2A8C1084-0531-8ADC-B29A-DA29F6ADCA7F}"/>
          </ac:spMkLst>
        </pc:spChg>
      </pc:sldChg>
      <pc:sldChg chg="modSp">
        <pc:chgData name="Dan Deac" userId="S::dan.deac@arobs.com::9825a207-c863-4cfa-b2e8-63cc145000ba" providerId="AD" clId="Web-{4F350778-1908-D269-BDFA-D1E97E7F0796}" dt="2023-07-04T11:30:11.917" v="36" actId="20577"/>
        <pc:sldMkLst>
          <pc:docMk/>
          <pc:sldMk cId="3334715151" sldId="259"/>
        </pc:sldMkLst>
        <pc:spChg chg="mod">
          <ac:chgData name="Dan Deac" userId="S::dan.deac@arobs.com::9825a207-c863-4cfa-b2e8-63cc145000ba" providerId="AD" clId="Web-{4F350778-1908-D269-BDFA-D1E97E7F0796}" dt="2023-07-04T11:30:11.917" v="36" actId="20577"/>
          <ac:spMkLst>
            <pc:docMk/>
            <pc:sldMk cId="3334715151" sldId="259"/>
            <ac:spMk id="3" creationId="{BE1D5F31-DBED-7AEB-B5C7-3C31AA7A3405}"/>
          </ac:spMkLst>
        </pc:spChg>
      </pc:sldChg>
      <pc:sldChg chg="modSp">
        <pc:chgData name="Dan Deac" userId="S::dan.deac@arobs.com::9825a207-c863-4cfa-b2e8-63cc145000ba" providerId="AD" clId="Web-{4F350778-1908-D269-BDFA-D1E97E7F0796}" dt="2023-07-04T11:33:56.613" v="68" actId="20577"/>
        <pc:sldMkLst>
          <pc:docMk/>
          <pc:sldMk cId="489180743" sldId="260"/>
        </pc:sldMkLst>
        <pc:spChg chg="mod">
          <ac:chgData name="Dan Deac" userId="S::dan.deac@arobs.com::9825a207-c863-4cfa-b2e8-63cc145000ba" providerId="AD" clId="Web-{4F350778-1908-D269-BDFA-D1E97E7F0796}" dt="2023-07-04T11:33:56.613" v="68" actId="20577"/>
          <ac:spMkLst>
            <pc:docMk/>
            <pc:sldMk cId="489180743" sldId="260"/>
            <ac:spMk id="3" creationId="{F504AB75-0D0C-69CB-43AF-ADF0ACA6966B}"/>
          </ac:spMkLst>
        </pc:spChg>
      </pc:sldChg>
    </pc:docChg>
  </pc:docChgLst>
  <pc:docChgLst>
    <pc:chgData name="Dan Deac" userId="S::dan.deac@arobs.com::9825a207-c863-4cfa-b2e8-63cc145000ba" providerId="AD" clId="Web-{39F2630C-55DD-5C67-2F3C-1E7FA5AFD52E}"/>
    <pc:docChg chg="addSld modSld sldOrd">
      <pc:chgData name="Dan Deac" userId="S::dan.deac@arobs.com::9825a207-c863-4cfa-b2e8-63cc145000ba" providerId="AD" clId="Web-{39F2630C-55DD-5C67-2F3C-1E7FA5AFD52E}" dt="2023-07-04T11:24:35.588" v="159"/>
      <pc:docMkLst>
        <pc:docMk/>
      </pc:docMkLst>
      <pc:sldChg chg="modSp">
        <pc:chgData name="Dan Deac" userId="S::dan.deac@arobs.com::9825a207-c863-4cfa-b2e8-63cc145000ba" providerId="AD" clId="Web-{39F2630C-55DD-5C67-2F3C-1E7FA5AFD52E}" dt="2023-07-04T11:18:59.314" v="110" actId="20577"/>
        <pc:sldMkLst>
          <pc:docMk/>
          <pc:sldMk cId="489180743" sldId="260"/>
        </pc:sldMkLst>
        <pc:spChg chg="mod">
          <ac:chgData name="Dan Deac" userId="S::dan.deac@arobs.com::9825a207-c863-4cfa-b2e8-63cc145000ba" providerId="AD" clId="Web-{39F2630C-55DD-5C67-2F3C-1E7FA5AFD52E}" dt="2023-07-04T11:18:59.314" v="110" actId="20577"/>
          <ac:spMkLst>
            <pc:docMk/>
            <pc:sldMk cId="489180743" sldId="260"/>
            <ac:spMk id="3" creationId="{F504AB75-0D0C-69CB-43AF-ADF0ACA6966B}"/>
          </ac:spMkLst>
        </pc:spChg>
      </pc:sldChg>
      <pc:sldChg chg="modSp">
        <pc:chgData name="Dan Deac" userId="S::dan.deac@arobs.com::9825a207-c863-4cfa-b2e8-63cc145000ba" providerId="AD" clId="Web-{39F2630C-55DD-5C67-2F3C-1E7FA5AFD52E}" dt="2023-07-04T11:23:33.712" v="157" actId="20577"/>
        <pc:sldMkLst>
          <pc:docMk/>
          <pc:sldMk cId="1208070728" sldId="261"/>
        </pc:sldMkLst>
        <pc:spChg chg="mod">
          <ac:chgData name="Dan Deac" userId="S::dan.deac@arobs.com::9825a207-c863-4cfa-b2e8-63cc145000ba" providerId="AD" clId="Web-{39F2630C-55DD-5C67-2F3C-1E7FA5AFD52E}" dt="2023-07-04T11:23:33.712" v="157" actId="20577"/>
          <ac:spMkLst>
            <pc:docMk/>
            <pc:sldMk cId="1208070728" sldId="261"/>
            <ac:spMk id="3" creationId="{41315504-6B20-59BD-A4AC-A209E71D1959}"/>
          </ac:spMkLst>
        </pc:spChg>
      </pc:sldChg>
      <pc:sldChg chg="ord">
        <pc:chgData name="Dan Deac" userId="S::dan.deac@arobs.com::9825a207-c863-4cfa-b2e8-63cc145000ba" providerId="AD" clId="Web-{39F2630C-55DD-5C67-2F3C-1E7FA5AFD52E}" dt="2023-07-04T11:23:50.728" v="158"/>
        <pc:sldMkLst>
          <pc:docMk/>
          <pc:sldMk cId="2872701247" sldId="262"/>
        </pc:sldMkLst>
      </pc:sldChg>
      <pc:sldChg chg="addSp modSp new mod setBg">
        <pc:chgData name="Dan Deac" userId="S::dan.deac@arobs.com::9825a207-c863-4cfa-b2e8-63cc145000ba" providerId="AD" clId="Web-{39F2630C-55DD-5C67-2F3C-1E7FA5AFD52E}" dt="2023-07-04T11:24:35.588" v="159"/>
        <pc:sldMkLst>
          <pc:docMk/>
          <pc:sldMk cId="73524019" sldId="266"/>
        </pc:sldMkLst>
        <pc:spChg chg="mod">
          <ac:chgData name="Dan Deac" userId="S::dan.deac@arobs.com::9825a207-c863-4cfa-b2e8-63cc145000ba" providerId="AD" clId="Web-{39F2630C-55DD-5C67-2F3C-1E7FA5AFD52E}" dt="2023-07-04T11:24:35.588" v="159"/>
          <ac:spMkLst>
            <pc:docMk/>
            <pc:sldMk cId="73524019" sldId="266"/>
            <ac:spMk id="2" creationId="{46100B1C-0DBE-7485-F15D-F875E024276E}"/>
          </ac:spMkLst>
        </pc:spChg>
        <pc:spChg chg="mod">
          <ac:chgData name="Dan Deac" userId="S::dan.deac@arobs.com::9825a207-c863-4cfa-b2e8-63cc145000ba" providerId="AD" clId="Web-{39F2630C-55DD-5C67-2F3C-1E7FA5AFD52E}" dt="2023-07-04T11:24:35.588" v="159"/>
          <ac:spMkLst>
            <pc:docMk/>
            <pc:sldMk cId="73524019" sldId="266"/>
            <ac:spMk id="3" creationId="{BA3EF875-A974-E679-FD3A-8C2CBCA0AA83}"/>
          </ac:spMkLst>
        </pc:spChg>
        <pc:spChg chg="add">
          <ac:chgData name="Dan Deac" userId="S::dan.deac@arobs.com::9825a207-c863-4cfa-b2e8-63cc145000ba" providerId="AD" clId="Web-{39F2630C-55DD-5C67-2F3C-1E7FA5AFD52E}" dt="2023-07-04T11:24:35.588" v="159"/>
          <ac:spMkLst>
            <pc:docMk/>
            <pc:sldMk cId="73524019" sldId="266"/>
            <ac:spMk id="9" creationId="{F13C74B1-5B17-4795-BED0-7140497B445A}"/>
          </ac:spMkLst>
        </pc:spChg>
        <pc:spChg chg="add">
          <ac:chgData name="Dan Deac" userId="S::dan.deac@arobs.com::9825a207-c863-4cfa-b2e8-63cc145000ba" providerId="AD" clId="Web-{39F2630C-55DD-5C67-2F3C-1E7FA5AFD52E}" dt="2023-07-04T11:24:35.588" v="159"/>
          <ac:spMkLst>
            <pc:docMk/>
            <pc:sldMk cId="73524019" sldId="266"/>
            <ac:spMk id="11" creationId="{D4974D33-8DC5-464E-8C6D-BE58F0669C17}"/>
          </ac:spMkLst>
        </pc:spChg>
        <pc:picChg chg="add">
          <ac:chgData name="Dan Deac" userId="S::dan.deac@arobs.com::9825a207-c863-4cfa-b2e8-63cc145000ba" providerId="AD" clId="Web-{39F2630C-55DD-5C67-2F3C-1E7FA5AFD52E}" dt="2023-07-04T11:24:35.588" v="159"/>
          <ac:picMkLst>
            <pc:docMk/>
            <pc:sldMk cId="73524019" sldId="266"/>
            <ac:picMk id="5" creationId="{9961492D-1428-FF6F-6F66-29BBE9B7D823}"/>
          </ac:picMkLst>
        </pc:picChg>
      </pc:sldChg>
    </pc:docChg>
  </pc:docChgLst>
  <pc:docChgLst>
    <pc:chgData name="Dan Deac" userId="S::dan.deac@arobs.com::9825a207-c863-4cfa-b2e8-63cc145000ba" providerId="AD" clId="Web-{9EF9B644-D9A6-1B80-87A9-8FB9A9DBB504}"/>
    <pc:docChg chg="addSld modSld">
      <pc:chgData name="Dan Deac" userId="S::dan.deac@arobs.com::9825a207-c863-4cfa-b2e8-63cc145000ba" providerId="AD" clId="Web-{9EF9B644-D9A6-1B80-87A9-8FB9A9DBB504}" dt="2023-07-04T08:43:53.567" v="150" actId="20577"/>
      <pc:docMkLst>
        <pc:docMk/>
      </pc:docMkLst>
      <pc:sldChg chg="modSp">
        <pc:chgData name="Dan Deac" userId="S::dan.deac@arobs.com::9825a207-c863-4cfa-b2e8-63cc145000ba" providerId="AD" clId="Web-{9EF9B644-D9A6-1B80-87A9-8FB9A9DBB504}" dt="2023-07-04T08:43:53.567" v="150" actId="20577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9EF9B644-D9A6-1B80-87A9-8FB9A9DBB504}" dt="2023-07-04T08:43:53.567" v="15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 Deac" userId="S::dan.deac@arobs.com::9825a207-c863-4cfa-b2e8-63cc145000ba" providerId="AD" clId="Web-{9EF9B644-D9A6-1B80-87A9-8FB9A9DBB504}" dt="2023-07-04T08:43:16.144" v="14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Dan Deac" userId="S::dan.deac@arobs.com::9825a207-c863-4cfa-b2e8-63cc145000ba" providerId="AD" clId="Web-{9EF9B644-D9A6-1B80-87A9-8FB9A9DBB504}" dt="2023-07-04T08:36:21.340" v="107" actId="20577"/>
        <pc:sldMkLst>
          <pc:docMk/>
          <pc:sldMk cId="1208070728" sldId="261"/>
        </pc:sldMkLst>
        <pc:spChg chg="mod">
          <ac:chgData name="Dan Deac" userId="S::dan.deac@arobs.com::9825a207-c863-4cfa-b2e8-63cc145000ba" providerId="AD" clId="Web-{9EF9B644-D9A6-1B80-87A9-8FB9A9DBB504}" dt="2023-07-04T08:36:21.340" v="107" actId="20577"/>
          <ac:spMkLst>
            <pc:docMk/>
            <pc:sldMk cId="1208070728" sldId="261"/>
            <ac:spMk id="2" creationId="{2A629DAC-B466-B51F-C2A7-C009BBC5EA8C}"/>
          </ac:spMkLst>
        </pc:spChg>
        <pc:spChg chg="mod">
          <ac:chgData name="Dan Deac" userId="S::dan.deac@arobs.com::9825a207-c863-4cfa-b2e8-63cc145000ba" providerId="AD" clId="Web-{9EF9B644-D9A6-1B80-87A9-8FB9A9DBB504}" dt="2023-07-04T08:36:18.699" v="106" actId="20577"/>
          <ac:spMkLst>
            <pc:docMk/>
            <pc:sldMk cId="1208070728" sldId="261"/>
            <ac:spMk id="3" creationId="{41315504-6B20-59BD-A4AC-A209E71D1959}"/>
          </ac:spMkLst>
        </pc:spChg>
        <pc:spChg chg="add del">
          <ac:chgData name="Dan Deac" userId="S::dan.deac@arobs.com::9825a207-c863-4cfa-b2e8-63cc145000ba" providerId="AD" clId="Web-{9EF9B644-D9A6-1B80-87A9-8FB9A9DBB504}" dt="2023-07-04T08:27:22.188" v="70"/>
          <ac:spMkLst>
            <pc:docMk/>
            <pc:sldMk cId="1208070728" sldId="261"/>
            <ac:spMk id="10" creationId="{201CC55D-ED54-4C5C-95E6-10947BD1103B}"/>
          </ac:spMkLst>
        </pc:spChg>
        <pc:spChg chg="add del">
          <ac:chgData name="Dan Deac" userId="S::dan.deac@arobs.com::9825a207-c863-4cfa-b2e8-63cc145000ba" providerId="AD" clId="Web-{9EF9B644-D9A6-1B80-87A9-8FB9A9DBB504}" dt="2023-07-04T08:27:22.188" v="70"/>
          <ac:spMkLst>
            <pc:docMk/>
            <pc:sldMk cId="1208070728" sldId="261"/>
            <ac:spMk id="16" creationId="{3873B707-463F-40B0-8227-E8CC6C67EB25}"/>
          </ac:spMkLst>
        </pc:spChg>
        <pc:spChg chg="add del">
          <ac:chgData name="Dan Deac" userId="S::dan.deac@arobs.com::9825a207-c863-4cfa-b2e8-63cc145000ba" providerId="AD" clId="Web-{9EF9B644-D9A6-1B80-87A9-8FB9A9DBB504}" dt="2023-07-04T08:27:22.188" v="70"/>
          <ac:spMkLst>
            <pc:docMk/>
            <pc:sldMk cId="1208070728" sldId="261"/>
            <ac:spMk id="18" creationId="{C13237C8-E62C-4F0D-A318-BD6FB6C2D138}"/>
          </ac:spMkLst>
        </pc:spChg>
        <pc:spChg chg="add del">
          <ac:chgData name="Dan Deac" userId="S::dan.deac@arobs.com::9825a207-c863-4cfa-b2e8-63cc145000ba" providerId="AD" clId="Web-{9EF9B644-D9A6-1B80-87A9-8FB9A9DBB504}" dt="2023-07-04T08:27:22.188" v="70"/>
          <ac:spMkLst>
            <pc:docMk/>
            <pc:sldMk cId="1208070728" sldId="261"/>
            <ac:spMk id="20" creationId="{19C9EAEA-39D0-4B0E-A0EB-51E7B26740B1}"/>
          </ac:spMkLst>
        </pc:spChg>
        <pc:spChg chg="add">
          <ac:chgData name="Dan Deac" userId="S::dan.deac@arobs.com::9825a207-c863-4cfa-b2e8-63cc145000ba" providerId="AD" clId="Web-{9EF9B644-D9A6-1B80-87A9-8FB9A9DBB504}" dt="2023-07-04T08:27:22.204" v="71"/>
          <ac:spMkLst>
            <pc:docMk/>
            <pc:sldMk cId="1208070728" sldId="261"/>
            <ac:spMk id="22" creationId="{743AA782-23D1-4521-8CAD-47662984AA08}"/>
          </ac:spMkLst>
        </pc:spChg>
        <pc:spChg chg="add">
          <ac:chgData name="Dan Deac" userId="S::dan.deac@arobs.com::9825a207-c863-4cfa-b2e8-63cc145000ba" providerId="AD" clId="Web-{9EF9B644-D9A6-1B80-87A9-8FB9A9DBB504}" dt="2023-07-04T08:27:22.204" v="71"/>
          <ac:spMkLst>
            <pc:docMk/>
            <pc:sldMk cId="1208070728" sldId="261"/>
            <ac:spMk id="23" creationId="{71877DBC-BB60-40F0-AC93-2ACDBAAE60CE}"/>
          </ac:spMkLst>
        </pc:spChg>
        <pc:grpChg chg="add del">
          <ac:chgData name="Dan Deac" userId="S::dan.deac@arobs.com::9825a207-c863-4cfa-b2e8-63cc145000ba" providerId="AD" clId="Web-{9EF9B644-D9A6-1B80-87A9-8FB9A9DBB504}" dt="2023-07-04T08:27:22.188" v="70"/>
          <ac:grpSpMkLst>
            <pc:docMk/>
            <pc:sldMk cId="1208070728" sldId="261"/>
            <ac:grpSpMk id="12" creationId="{1DE889C7-FAD6-4397-98E2-05D503484459}"/>
          </ac:grpSpMkLst>
        </pc:grpChg>
        <pc:picChg chg="add del mod">
          <ac:chgData name="Dan Deac" userId="S::dan.deac@arobs.com::9825a207-c863-4cfa-b2e8-63cc145000ba" providerId="AD" clId="Web-{9EF9B644-D9A6-1B80-87A9-8FB9A9DBB504}" dt="2023-07-04T08:27:00.813" v="68"/>
          <ac:picMkLst>
            <pc:docMk/>
            <pc:sldMk cId="1208070728" sldId="261"/>
            <ac:picMk id="4" creationId="{24BF7C7F-1FDF-C721-6DF5-F83A613DD3DF}"/>
          </ac:picMkLst>
        </pc:picChg>
        <pc:picChg chg="add mod">
          <ac:chgData name="Dan Deac" userId="S::dan.deac@arobs.com::9825a207-c863-4cfa-b2e8-63cc145000ba" providerId="AD" clId="Web-{9EF9B644-D9A6-1B80-87A9-8FB9A9DBB504}" dt="2023-07-04T08:27:44.845" v="78" actId="14100"/>
          <ac:picMkLst>
            <pc:docMk/>
            <pc:sldMk cId="1208070728" sldId="261"/>
            <ac:picMk id="5" creationId="{2AAE634E-889F-94E3-AB42-5283E30B97E7}"/>
          </ac:picMkLst>
        </pc:picChg>
        <pc:picChg chg="add mod">
          <ac:chgData name="Dan Deac" userId="S::dan.deac@arobs.com::9825a207-c863-4cfa-b2e8-63cc145000ba" providerId="AD" clId="Web-{9EF9B644-D9A6-1B80-87A9-8FB9A9DBB504}" dt="2023-07-04T08:27:35.907" v="76" actId="1076"/>
          <ac:picMkLst>
            <pc:docMk/>
            <pc:sldMk cId="1208070728" sldId="261"/>
            <ac:picMk id="6" creationId="{03954DA4-8F7A-6B7B-51E4-C8E9A7EBE11A}"/>
          </ac:picMkLst>
        </pc:picChg>
      </pc:sldChg>
      <pc:sldChg chg="addSp delSp modSp new mod setBg">
        <pc:chgData name="Dan Deac" userId="S::dan.deac@arobs.com::9825a207-c863-4cfa-b2e8-63cc145000ba" providerId="AD" clId="Web-{9EF9B644-D9A6-1B80-87A9-8FB9A9DBB504}" dt="2023-07-04T08:16:04.300" v="36"/>
        <pc:sldMkLst>
          <pc:docMk/>
          <pc:sldMk cId="2872701247" sldId="262"/>
        </pc:sldMkLst>
        <pc:spChg chg="del">
          <ac:chgData name="Dan Deac" userId="S::dan.deac@arobs.com::9825a207-c863-4cfa-b2e8-63cc145000ba" providerId="AD" clId="Web-{9EF9B644-D9A6-1B80-87A9-8FB9A9DBB504}" dt="2023-07-04T08:16:00.238" v="35"/>
          <ac:spMkLst>
            <pc:docMk/>
            <pc:sldMk cId="2872701247" sldId="262"/>
            <ac:spMk id="2" creationId="{D914965E-6354-E4A9-470A-26643B26C3D3}"/>
          </ac:spMkLst>
        </pc:spChg>
        <pc:spChg chg="del">
          <ac:chgData name="Dan Deac" userId="S::dan.deac@arobs.com::9825a207-c863-4cfa-b2e8-63cc145000ba" providerId="AD" clId="Web-{9EF9B644-D9A6-1B80-87A9-8FB9A9DBB504}" dt="2023-07-04T08:15:36.487" v="29"/>
          <ac:spMkLst>
            <pc:docMk/>
            <pc:sldMk cId="2872701247" sldId="262"/>
            <ac:spMk id="3" creationId="{45B0AEC3-0FE9-2376-FC14-970B6E661BCD}"/>
          </ac:spMkLst>
        </pc:spChg>
        <pc:spChg chg="add">
          <ac:chgData name="Dan Deac" userId="S::dan.deac@arobs.com::9825a207-c863-4cfa-b2e8-63cc145000ba" providerId="AD" clId="Web-{9EF9B644-D9A6-1B80-87A9-8FB9A9DBB504}" dt="2023-07-04T08:16:04.300" v="36"/>
          <ac:spMkLst>
            <pc:docMk/>
            <pc:sldMk cId="2872701247" sldId="262"/>
            <ac:spMk id="10" creationId="{A9F529C3-C941-49FD-8C67-82F134F64BDB}"/>
          </ac:spMkLst>
        </pc:spChg>
        <pc:spChg chg="add">
          <ac:chgData name="Dan Deac" userId="S::dan.deac@arobs.com::9825a207-c863-4cfa-b2e8-63cc145000ba" providerId="AD" clId="Web-{9EF9B644-D9A6-1B80-87A9-8FB9A9DBB504}" dt="2023-07-04T08:16:04.300" v="36"/>
          <ac:spMkLst>
            <pc:docMk/>
            <pc:sldMk cId="2872701247" sldId="262"/>
            <ac:spMk id="12" creationId="{20586029-32A0-47E5-9AEC-AE3ABA6B94D0}"/>
          </ac:spMkLst>
        </pc:spChg>
        <pc:picChg chg="add mod ord">
          <ac:chgData name="Dan Deac" userId="S::dan.deac@arobs.com::9825a207-c863-4cfa-b2e8-63cc145000ba" providerId="AD" clId="Web-{9EF9B644-D9A6-1B80-87A9-8FB9A9DBB504}" dt="2023-07-04T08:16:04.300" v="36"/>
          <ac:picMkLst>
            <pc:docMk/>
            <pc:sldMk cId="2872701247" sldId="262"/>
            <ac:picMk id="4" creationId="{D040BC5E-4CE4-1A6E-2C8C-099223341BCB}"/>
          </ac:picMkLst>
        </pc:picChg>
        <pc:picChg chg="add mod">
          <ac:chgData name="Dan Deac" userId="S::dan.deac@arobs.com::9825a207-c863-4cfa-b2e8-63cc145000ba" providerId="AD" clId="Web-{9EF9B644-D9A6-1B80-87A9-8FB9A9DBB504}" dt="2023-07-04T08:16:04.300" v="36"/>
          <ac:picMkLst>
            <pc:docMk/>
            <pc:sldMk cId="2872701247" sldId="262"/>
            <ac:picMk id="5" creationId="{73B2AAB9-7039-1CC2-28EB-C742B6A6018B}"/>
          </ac:picMkLst>
        </pc:picChg>
        <pc:cxnChg chg="add">
          <ac:chgData name="Dan Deac" userId="S::dan.deac@arobs.com::9825a207-c863-4cfa-b2e8-63cc145000ba" providerId="AD" clId="Web-{9EF9B644-D9A6-1B80-87A9-8FB9A9DBB504}" dt="2023-07-04T08:16:04.300" v="36"/>
          <ac:cxnSpMkLst>
            <pc:docMk/>
            <pc:sldMk cId="2872701247" sldId="262"/>
            <ac:cxnSpMk id="14" creationId="{8C730EAB-A532-4295-A302-FB4B90DB9F5E}"/>
          </ac:cxnSpMkLst>
        </pc:cxnChg>
      </pc:sldChg>
      <pc:sldChg chg="modSp new">
        <pc:chgData name="Dan Deac" userId="S::dan.deac@arobs.com::9825a207-c863-4cfa-b2e8-63cc145000ba" providerId="AD" clId="Web-{9EF9B644-D9A6-1B80-87A9-8FB9A9DBB504}" dt="2023-07-04T08:42:22.425" v="139" actId="20577"/>
        <pc:sldMkLst>
          <pc:docMk/>
          <pc:sldMk cId="3000045749" sldId="263"/>
        </pc:sldMkLst>
        <pc:spChg chg="mod">
          <ac:chgData name="Dan Deac" userId="S::dan.deac@arobs.com::9825a207-c863-4cfa-b2e8-63cc145000ba" providerId="AD" clId="Web-{9EF9B644-D9A6-1B80-87A9-8FB9A9DBB504}" dt="2023-07-04T08:40:32.516" v="116" actId="20577"/>
          <ac:spMkLst>
            <pc:docMk/>
            <pc:sldMk cId="3000045749" sldId="263"/>
            <ac:spMk id="2" creationId="{38E57CA0-8714-97B5-E525-BC418A8C1B53}"/>
          </ac:spMkLst>
        </pc:spChg>
        <pc:spChg chg="mod">
          <ac:chgData name="Dan Deac" userId="S::dan.deac@arobs.com::9825a207-c863-4cfa-b2e8-63cc145000ba" providerId="AD" clId="Web-{9EF9B644-D9A6-1B80-87A9-8FB9A9DBB504}" dt="2023-07-04T08:42:22.425" v="139" actId="20577"/>
          <ac:spMkLst>
            <pc:docMk/>
            <pc:sldMk cId="3000045749" sldId="263"/>
            <ac:spMk id="3" creationId="{1F8613AF-0E7C-FA6C-8F5A-0D1F11089FA0}"/>
          </ac:spMkLst>
        </pc:spChg>
      </pc:sldChg>
    </pc:docChg>
  </pc:docChgLst>
  <pc:docChgLst>
    <pc:chgData name="Dan Deac" userId="S::dan.deac@arobs.com::9825a207-c863-4cfa-b2e8-63cc145000ba" providerId="AD" clId="Web-{A7F04742-BB00-07AA-8978-C8A4868317F9}"/>
    <pc:docChg chg="addSld modSld">
      <pc:chgData name="Dan Deac" userId="S::dan.deac@arobs.com::9825a207-c863-4cfa-b2e8-63cc145000ba" providerId="AD" clId="Web-{A7F04742-BB00-07AA-8978-C8A4868317F9}" dt="2023-07-04T10:20:22.709" v="304" actId="20577"/>
      <pc:docMkLst>
        <pc:docMk/>
      </pc:docMkLst>
      <pc:sldChg chg="modSp">
        <pc:chgData name="Dan Deac" userId="S::dan.deac@arobs.com::9825a207-c863-4cfa-b2e8-63cc145000ba" providerId="AD" clId="Web-{A7F04742-BB00-07AA-8978-C8A4868317F9}" dt="2023-07-04T10:20:22.709" v="304" actId="20577"/>
        <pc:sldMkLst>
          <pc:docMk/>
          <pc:sldMk cId="489180743" sldId="260"/>
        </pc:sldMkLst>
        <pc:spChg chg="mod">
          <ac:chgData name="Dan Deac" userId="S::dan.deac@arobs.com::9825a207-c863-4cfa-b2e8-63cc145000ba" providerId="AD" clId="Web-{A7F04742-BB00-07AA-8978-C8A4868317F9}" dt="2023-07-04T10:20:22.709" v="304" actId="20577"/>
          <ac:spMkLst>
            <pc:docMk/>
            <pc:sldMk cId="489180743" sldId="260"/>
            <ac:spMk id="3" creationId="{F504AB75-0D0C-69CB-43AF-ADF0ACA6966B}"/>
          </ac:spMkLst>
        </pc:spChg>
      </pc:sldChg>
      <pc:sldChg chg="modSp new">
        <pc:chgData name="Dan Deac" userId="S::dan.deac@arobs.com::9825a207-c863-4cfa-b2e8-63cc145000ba" providerId="AD" clId="Web-{A7F04742-BB00-07AA-8978-C8A4868317F9}" dt="2023-07-04T10:14:23.950" v="139" actId="20577"/>
        <pc:sldMkLst>
          <pc:docMk/>
          <pc:sldMk cId="3007742453" sldId="264"/>
        </pc:sldMkLst>
        <pc:spChg chg="mod">
          <ac:chgData name="Dan Deac" userId="S::dan.deac@arobs.com::9825a207-c863-4cfa-b2e8-63cc145000ba" providerId="AD" clId="Web-{A7F04742-BB00-07AA-8978-C8A4868317F9}" dt="2023-07-04T10:09:36.223" v="6" actId="20577"/>
          <ac:spMkLst>
            <pc:docMk/>
            <pc:sldMk cId="3007742453" sldId="264"/>
            <ac:spMk id="2" creationId="{E6DF1D19-BD0A-EC55-7205-F360D670B06A}"/>
          </ac:spMkLst>
        </pc:spChg>
        <pc:spChg chg="mod">
          <ac:chgData name="Dan Deac" userId="S::dan.deac@arobs.com::9825a207-c863-4cfa-b2e8-63cc145000ba" providerId="AD" clId="Web-{A7F04742-BB00-07AA-8978-C8A4868317F9}" dt="2023-07-04T10:14:23.950" v="139" actId="20577"/>
          <ac:spMkLst>
            <pc:docMk/>
            <pc:sldMk cId="3007742453" sldId="264"/>
            <ac:spMk id="3" creationId="{57FBFB06-C621-35A8-9ADE-A1984063E391}"/>
          </ac:spMkLst>
        </pc:spChg>
      </pc:sldChg>
      <pc:sldChg chg="modSp new">
        <pc:chgData name="Dan Deac" userId="S::dan.deac@arobs.com::9825a207-c863-4cfa-b2e8-63cc145000ba" providerId="AD" clId="Web-{A7F04742-BB00-07AA-8978-C8A4868317F9}" dt="2023-07-04T10:17:16.454" v="244" actId="20577"/>
        <pc:sldMkLst>
          <pc:docMk/>
          <pc:sldMk cId="3851183024" sldId="265"/>
        </pc:sldMkLst>
        <pc:spChg chg="mod">
          <ac:chgData name="Dan Deac" userId="S::dan.deac@arobs.com::9825a207-c863-4cfa-b2e8-63cc145000ba" providerId="AD" clId="Web-{A7F04742-BB00-07AA-8978-C8A4868317F9}" dt="2023-07-04T10:14:29.543" v="145" actId="20577"/>
          <ac:spMkLst>
            <pc:docMk/>
            <pc:sldMk cId="3851183024" sldId="265"/>
            <ac:spMk id="2" creationId="{41D9418D-6458-2B5B-B20D-E2C1A259B407}"/>
          </ac:spMkLst>
        </pc:spChg>
        <pc:spChg chg="mod">
          <ac:chgData name="Dan Deac" userId="S::dan.deac@arobs.com::9825a207-c863-4cfa-b2e8-63cc145000ba" providerId="AD" clId="Web-{A7F04742-BB00-07AA-8978-C8A4868317F9}" dt="2023-07-04T10:17:16.454" v="244" actId="20577"/>
          <ac:spMkLst>
            <pc:docMk/>
            <pc:sldMk cId="3851183024" sldId="265"/>
            <ac:spMk id="3" creationId="{AA836ADE-D18D-CD4B-5BC6-9620CD4EAC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andeac26/WeatherS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cs typeface="Calibri Light"/>
              </a:rPr>
              <a:t>Automotive Communication Protocols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Char char="•"/>
            </a:pPr>
            <a:r>
              <a:rPr lang="en-US">
                <a:ea typeface="+mn-lt"/>
                <a:cs typeface="+mn-lt"/>
              </a:rPr>
              <a:t>LIN, CAN, Automotive Ethernet</a:t>
            </a:r>
            <a:endParaRPr lang="en-US" err="1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>
                <a:ea typeface="+mn-lt"/>
                <a:cs typeface="+mn-lt"/>
              </a:rPr>
              <a:t>SPI, I2C and UART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418D-6458-2B5B-B20D-E2C1A259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FelxRay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6ADE-D18D-CD4B-5BC6-9620CD4E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Successor of CAN</a:t>
            </a:r>
          </a:p>
          <a:p>
            <a:r>
              <a:rPr lang="en-US" dirty="0">
                <a:cs typeface="Calibri"/>
              </a:rPr>
              <a:t>Higher data rates and bigger size</a:t>
            </a:r>
          </a:p>
          <a:p>
            <a:r>
              <a:rPr lang="en-US" dirty="0">
                <a:cs typeface="Calibri"/>
              </a:rPr>
              <a:t>Diff signaling</a:t>
            </a:r>
          </a:p>
          <a:p>
            <a:r>
              <a:rPr lang="en-US" dirty="0">
                <a:cs typeface="Calibri"/>
              </a:rPr>
              <a:t>Time triggered communications – eliminate prioritizing messages</a:t>
            </a:r>
          </a:p>
          <a:p>
            <a:r>
              <a:rPr lang="en-US" dirty="0">
                <a:cs typeface="Calibri"/>
              </a:rPr>
              <a:t>High data rates : 10Mbps</a:t>
            </a:r>
          </a:p>
          <a:p>
            <a:r>
              <a:rPr lang="en-US" dirty="0">
                <a:cs typeface="Calibri"/>
              </a:rPr>
              <a:t>Payload </a:t>
            </a:r>
            <a:r>
              <a:rPr lang="en-US" err="1">
                <a:cs typeface="Calibri"/>
              </a:rPr>
              <a:t>len</a:t>
            </a:r>
            <a:r>
              <a:rPr lang="en-US" dirty="0">
                <a:cs typeface="Calibri"/>
              </a:rPr>
              <a:t> : 256 bytes</a:t>
            </a:r>
          </a:p>
          <a:p>
            <a:r>
              <a:rPr lang="en-US" dirty="0">
                <a:cs typeface="Calibri"/>
              </a:rPr>
              <a:t>Malfunction on one ECU doesn't impact the rest – they still communicate</a:t>
            </a:r>
          </a:p>
          <a:p>
            <a:r>
              <a:rPr lang="en-US" dirty="0">
                <a:cs typeface="Calibri"/>
              </a:rPr>
              <a:t>High cost compared to CAN</a:t>
            </a:r>
          </a:p>
        </p:txBody>
      </p:sp>
    </p:spTree>
    <p:extLst>
      <p:ext uri="{BB962C8B-B14F-4D97-AF65-F5344CB8AC3E}">
        <p14:creationId xmlns:p14="http://schemas.microsoft.com/office/powerpoint/2010/main" val="385118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57CA0-8714-97B5-E525-BC418A8C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Automotive Ethernet 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13AF-0E7C-FA6C-8F5A-0D1F1108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cs typeface="Calibri"/>
              </a:rPr>
              <a:t>Physical layer adapted for automotive use cases</a:t>
            </a:r>
          </a:p>
          <a:p>
            <a:r>
              <a:rPr lang="en-US" sz="1900">
                <a:cs typeface="Calibri"/>
              </a:rPr>
              <a:t>More complex communication -&gt; increased software functionality in cars ( </a:t>
            </a:r>
            <a:r>
              <a:rPr lang="en-US" sz="1900" err="1">
                <a:cs typeface="Calibri"/>
              </a:rPr>
              <a:t>e.g</a:t>
            </a:r>
            <a:r>
              <a:rPr lang="en-US" sz="1900">
                <a:cs typeface="Calibri"/>
              </a:rPr>
              <a:t> : Autonomous driving ) -&gt; scalability</a:t>
            </a:r>
          </a:p>
          <a:p>
            <a:r>
              <a:rPr lang="en-US" sz="1900">
                <a:cs typeface="Calibri"/>
              </a:rPr>
              <a:t>High bandwidth + higher flexibility -&gt; integration with cloud services</a:t>
            </a:r>
          </a:p>
          <a:p>
            <a:r>
              <a:rPr lang="en-US" sz="1900">
                <a:cs typeface="Calibri"/>
              </a:rPr>
              <a:t>Alternatives to </a:t>
            </a:r>
            <a:r>
              <a:rPr lang="en-US" sz="1900" err="1">
                <a:cs typeface="Calibri"/>
              </a:rPr>
              <a:t>FlexRay</a:t>
            </a:r>
            <a:r>
              <a:rPr lang="en-US" sz="1900">
                <a:cs typeface="Calibri"/>
              </a:rPr>
              <a:t> and high baud rate versions of CAN</a:t>
            </a:r>
          </a:p>
          <a:p>
            <a:r>
              <a:rPr lang="en-US" sz="1900">
                <a:ea typeface="+mn-lt"/>
                <a:cs typeface="+mn-lt"/>
              </a:rPr>
              <a:t>10Base-T1 / 100Base-T1 / 1000Base-T1S -&gt; Mbps</a:t>
            </a:r>
          </a:p>
          <a:p>
            <a:r>
              <a:rPr lang="en-US" sz="2000">
                <a:cs typeface="Calibri"/>
              </a:rPr>
              <a:t>CSMA/CD</a:t>
            </a:r>
            <a:endParaRPr lang="en-US" sz="190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5D8389-4D61-B6A6-E3EA-B46B7C38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338" y="2144950"/>
            <a:ext cx="4941937" cy="32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4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CAFFC-9D5A-E016-9BD2-140CBB48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43" y="639520"/>
            <a:ext cx="3654778" cy="1719072"/>
          </a:xfrm>
        </p:spPr>
        <p:txBody>
          <a:bodyPr anchor="b">
            <a:normAutofit fontScale="90000"/>
          </a:bodyPr>
          <a:lstStyle/>
          <a:p>
            <a:r>
              <a:rPr lang="en-US" sz="3400" b="1">
                <a:cs typeface="Calibri Light"/>
              </a:rPr>
              <a:t>UART</a:t>
            </a:r>
            <a:r>
              <a:rPr lang="en-US" sz="3400">
                <a:cs typeface="Calibri Light"/>
              </a:rPr>
              <a:t> – Universal Asynchronous Receiver-Transmitter</a:t>
            </a:r>
            <a:endParaRPr lang="en-US" sz="3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1084-0531-8ADC-B29A-DA29F6AD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200" dirty="0">
                <a:cs typeface="Calibri"/>
              </a:rPr>
              <a:t>Hardware communication protocol</a:t>
            </a:r>
          </a:p>
          <a:p>
            <a:r>
              <a:rPr lang="en-US" sz="2200">
                <a:cs typeface="Calibri"/>
              </a:rPr>
              <a:t>Serial communication with two wires</a:t>
            </a:r>
          </a:p>
          <a:p>
            <a:r>
              <a:rPr lang="en-US" sz="2200">
                <a:cs typeface="Calibri"/>
              </a:rPr>
              <a:t>Most used especially in embedded systems, MCs and computers</a:t>
            </a:r>
          </a:p>
          <a:p>
            <a:r>
              <a:rPr lang="en-US" sz="2200" dirty="0">
                <a:cs typeface="Calibri"/>
              </a:rPr>
              <a:t>Dedicated pins RX – TX</a:t>
            </a:r>
          </a:p>
          <a:p>
            <a:r>
              <a:rPr lang="en-US" sz="2200" dirty="0">
                <a:cs typeface="Calibri"/>
              </a:rPr>
              <a:t>Maximum 1 master and slave</a:t>
            </a:r>
          </a:p>
          <a:p>
            <a:r>
              <a:rPr lang="en-US" sz="2200" dirty="0">
                <a:cs typeface="Calibri"/>
              </a:rPr>
              <a:t>Length of msg: 1 + 9 + 1+ 3 = 14 bits</a:t>
            </a:r>
          </a:p>
        </p:txBody>
      </p:sp>
      <p:pic>
        <p:nvPicPr>
          <p:cNvPr id="4" name="Picture 4" descr="A picture containing diagram, line, plan, pixel&#10;&#10;Description automatically generated">
            <a:extLst>
              <a:ext uri="{FF2B5EF4-FFF2-40B4-BE49-F238E27FC236}">
                <a16:creationId xmlns:a16="http://schemas.microsoft.com/office/drawing/2014/main" id="{A5A9366D-7709-7C0B-25B3-9FA23EDE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51812"/>
            <a:ext cx="6903720" cy="255437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5423D63-D42E-CD1D-4604-6A0CA745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659" y="4968131"/>
            <a:ext cx="6524977" cy="82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CB5E6-1C07-B7B5-433C-6F2978F8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b="1">
                <a:cs typeface="Calibri Light"/>
              </a:rPr>
              <a:t>SPI</a:t>
            </a:r>
            <a:r>
              <a:rPr lang="en-US" sz="3200">
                <a:cs typeface="Calibri Light"/>
              </a:rPr>
              <a:t>  - Serial Peripheral Interface</a:t>
            </a:r>
            <a:endParaRPr lang="en-US" sz="3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5F31-DBED-7AEB-B5C7-3C31AA7A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US" sz="1800" dirty="0">
                <a:cs typeface="Calibri"/>
              </a:rPr>
              <a:t>Synchronous</a:t>
            </a:r>
          </a:p>
          <a:p>
            <a:r>
              <a:rPr lang="en-US" sz="1800" dirty="0">
                <a:cs typeface="Calibri"/>
              </a:rPr>
              <a:t>One of the fastest, the downside is that it has 4 wires</a:t>
            </a:r>
          </a:p>
          <a:p>
            <a:r>
              <a:rPr lang="en-US" sz="1800" dirty="0">
                <a:cs typeface="Calibri"/>
              </a:rPr>
              <a:t>Is advantageous when we have 1 master to multiple slaves communication ( but not a rule )  </a:t>
            </a:r>
          </a:p>
          <a:p>
            <a:r>
              <a:rPr lang="en-US" sz="1800" dirty="0">
                <a:cs typeface="Calibri"/>
              </a:rPr>
              <a:t>High data transfer rates – exceeding bandwidth of 10 MHz</a:t>
            </a:r>
          </a:p>
          <a:p>
            <a:r>
              <a:rPr lang="en-US" sz="1800" dirty="0">
                <a:cs typeface="Calibri"/>
              </a:rPr>
              <a:t>Length 3 to 16 bits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1475FC3-2454-0F66-779A-33FF4A0B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8" y="2729397"/>
            <a:ext cx="4953458" cy="3483864"/>
          </a:xfrm>
          <a:prstGeom prst="rect">
            <a:avLst/>
          </a:prstGeom>
        </p:spPr>
      </p:pic>
      <p:pic>
        <p:nvPicPr>
          <p:cNvPr id="5" name="Picture 5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C2111098-BA42-5A92-39E3-3D510D91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587636"/>
            <a:ext cx="5523082" cy="176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1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8F2C4-C86F-91F8-8AF1-ED9345AF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ea typeface="+mj-lt"/>
                <a:cs typeface="+mj-lt"/>
              </a:rPr>
              <a:t>I</a:t>
            </a:r>
            <a:r>
              <a:rPr lang="en-US" sz="3200" b="1" baseline="30000">
                <a:latin typeface="Calibri"/>
                <a:ea typeface="+mj-lt"/>
                <a:cs typeface="+mj-lt"/>
              </a:rPr>
              <a:t>2</a:t>
            </a:r>
            <a:r>
              <a:rPr lang="en-US" sz="3200" b="1">
                <a:latin typeface="Calibri"/>
                <a:ea typeface="+mj-lt"/>
                <a:cs typeface="+mj-lt"/>
              </a:rPr>
              <a:t>C</a:t>
            </a:r>
            <a:r>
              <a:rPr lang="en-US" sz="3400">
                <a:cs typeface="Calibri Light"/>
              </a:rPr>
              <a:t> : Inter-Integrated Circuit 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C014-A940-ECC1-64C0-7A322BBE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979376" cy="34928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>
                <a:cs typeface="Calibri"/>
              </a:rPr>
              <a:t>Combines best features of SPI and UARTs</a:t>
            </a:r>
          </a:p>
          <a:p>
            <a:pPr lvl="1"/>
            <a:r>
              <a:rPr lang="en-US" sz="1800">
                <a:cs typeface="Calibri"/>
              </a:rPr>
              <a:t>Connect multiple slaves to 1 master ( like SPI )</a:t>
            </a:r>
          </a:p>
          <a:p>
            <a:pPr lvl="1"/>
            <a:r>
              <a:rPr lang="en-US" sz="1800" dirty="0">
                <a:cs typeface="Calibri"/>
              </a:rPr>
              <a:t>Synchronous</a:t>
            </a:r>
          </a:p>
          <a:p>
            <a:pPr lvl="1"/>
            <a:r>
              <a:rPr lang="en-US" sz="1800" dirty="0">
                <a:cs typeface="Calibri"/>
              </a:rPr>
              <a:t>Multiple masters controlling one or more salves</a:t>
            </a:r>
          </a:p>
          <a:p>
            <a:pPr lvl="1"/>
            <a:r>
              <a:rPr lang="en-US" sz="1800" dirty="0">
                <a:cs typeface="Calibri"/>
              </a:rPr>
              <a:t>Only 2 wires ( like UART )</a:t>
            </a:r>
          </a:p>
          <a:p>
            <a:r>
              <a:rPr lang="en-US" sz="1800" dirty="0">
                <a:cs typeface="Calibri"/>
              </a:rPr>
              <a:t>SDA(Serial Data) : send data between master and slave</a:t>
            </a:r>
          </a:p>
          <a:p>
            <a:r>
              <a:rPr lang="en-US" sz="1800" dirty="0">
                <a:cs typeface="Calibri"/>
              </a:rPr>
              <a:t>SCL(Serial Clock)  : clock signal</a:t>
            </a:r>
          </a:p>
          <a:p>
            <a:r>
              <a:rPr lang="en-US" sz="1800" dirty="0">
                <a:ea typeface="+mn-lt"/>
                <a:cs typeface="+mn-lt"/>
              </a:rPr>
              <a:t>100kbps</a:t>
            </a:r>
          </a:p>
          <a:p>
            <a:r>
              <a:rPr lang="en-US" sz="1800" dirty="0">
                <a:ea typeface="+mn-lt"/>
                <a:cs typeface="+mn-lt"/>
              </a:rPr>
              <a:t>30 bits length </a:t>
            </a:r>
          </a:p>
          <a:p>
            <a:r>
              <a:rPr lang="en-US" sz="1800" dirty="0">
                <a:ea typeface="+mn-lt"/>
                <a:cs typeface="+mn-lt"/>
                <a:hlinkClick r:id="rId2"/>
              </a:rPr>
              <a:t>Project </a:t>
            </a:r>
            <a:endParaRPr lang="en-US" sz="1800" dirty="0">
              <a:cs typeface="Calibri"/>
            </a:endParaRPr>
          </a:p>
          <a:p>
            <a:pPr lvl="1"/>
            <a:endParaRPr lang="en-US" sz="1800">
              <a:cs typeface="Calibri"/>
            </a:endParaRPr>
          </a:p>
        </p:txBody>
      </p:sp>
      <p:pic>
        <p:nvPicPr>
          <p:cNvPr id="4" name="Picture 4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27A0D75F-5917-ADBD-9D51-79B36426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16" y="2056885"/>
            <a:ext cx="6440424" cy="2688876"/>
          </a:xfrm>
          <a:prstGeom prst="rect">
            <a:avLst/>
          </a:prstGeom>
        </p:spPr>
      </p:pic>
      <p:pic>
        <p:nvPicPr>
          <p:cNvPr id="5" name="Picture 5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EF0D91B8-ACA5-4776-3F82-22F0CCA7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548" y="4774568"/>
            <a:ext cx="5979348" cy="150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6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079A0-F2AB-8143-8059-BD065987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LIN</a:t>
            </a:r>
            <a:r>
              <a:rPr lang="en-US" sz="5400">
                <a:cs typeface="Calibri Light"/>
              </a:rPr>
              <a:t> – Local Interconnect Network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text, line, font, screenshot&#10;&#10;Description automatically generated">
            <a:extLst>
              <a:ext uri="{FF2B5EF4-FFF2-40B4-BE49-F238E27FC236}">
                <a16:creationId xmlns:a16="http://schemas.microsoft.com/office/drawing/2014/main" id="{5F4FE52A-C9B6-D8B7-C1B8-6544F79E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29" y="5905315"/>
            <a:ext cx="4560372" cy="7040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AB75-0D0C-69CB-43AF-ADF0ACA6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1914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200" dirty="0">
                <a:cs typeface="Calibri"/>
              </a:rPr>
              <a:t>Single wire - serial network protocol (up to 19 kbps -&gt; 40 meters) in 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   distributed automotive applications</a:t>
            </a:r>
          </a:p>
          <a:p>
            <a:r>
              <a:rPr lang="en-US" sz="2200" dirty="0">
                <a:cs typeface="Calibri"/>
              </a:rPr>
              <a:t>Cheaper, lower performance and reliability than CAN, but used together. LIN complements CAN</a:t>
            </a:r>
          </a:p>
          <a:p>
            <a:r>
              <a:rPr lang="en-US" sz="2200" dirty="0">
                <a:cs typeface="Calibri"/>
              </a:rPr>
              <a:t>1 master, up to 15 slaves ( 16 nodes)</a:t>
            </a:r>
          </a:p>
          <a:p>
            <a:r>
              <a:rPr lang="en-US" sz="2200" dirty="0">
                <a:cs typeface="Calibri"/>
              </a:rPr>
              <a:t>Collision detection necessary – all comms initiated by master</a:t>
            </a:r>
          </a:p>
          <a:p>
            <a:r>
              <a:rPr lang="en-US" sz="2200" dirty="0">
                <a:cs typeface="Calibri"/>
              </a:rPr>
              <a:t>[break, 13+1][sync, 8][ident, 6+2][data, 8bytes][checksum, 8bit] = </a:t>
            </a:r>
            <a:r>
              <a:rPr lang="en-US" sz="2200" dirty="0" err="1">
                <a:cs typeface="Calibri"/>
              </a:rPr>
              <a:t>aprox</a:t>
            </a:r>
            <a:r>
              <a:rPr lang="en-US" sz="2200" dirty="0">
                <a:cs typeface="Calibri"/>
              </a:rPr>
              <a:t> 100 bits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4B73AFF-6353-62FC-A153-227F5D8EF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301044" y="2061553"/>
            <a:ext cx="6562606" cy="30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8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40BC5E-4CE4-1A6E-2C8C-099223341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63437"/>
            <a:ext cx="5294716" cy="21311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73B2AAB9-7039-1CC2-28EB-C742B6A60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224452"/>
            <a:ext cx="5294715" cy="24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0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29DAC-B466-B51F-C2A7-C009BBC5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>
                <a:cs typeface="Calibri Light"/>
              </a:rPr>
              <a:t>CAN </a:t>
            </a:r>
            <a:r>
              <a:rPr lang="en-US" sz="5000">
                <a:cs typeface="Calibri Light"/>
              </a:rPr>
              <a:t>–</a:t>
            </a:r>
            <a:r>
              <a:rPr lang="en-US" sz="5000" b="1">
                <a:cs typeface="Calibri Light"/>
              </a:rPr>
              <a:t> </a:t>
            </a:r>
            <a:r>
              <a:rPr lang="en-US" sz="5000">
                <a:cs typeface="Calibri Light"/>
              </a:rPr>
              <a:t>Controller Area Network</a:t>
            </a:r>
            <a:endParaRPr lang="en-US" sz="500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5504-6B20-59BD-A4AC-A209E71D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43" y="2660904"/>
            <a:ext cx="6662740" cy="354787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 dirty="0">
                <a:cs typeface="Calibri"/>
              </a:rPr>
              <a:t>2 wire (twisted-pair) </a:t>
            </a:r>
            <a:r>
              <a:rPr lang="en-US" sz="2000" b="1" dirty="0">
                <a:cs typeface="Calibri"/>
              </a:rPr>
              <a:t>bidirectional serial bus</a:t>
            </a:r>
            <a:r>
              <a:rPr lang="en-US" sz="2000" dirty="0">
                <a:cs typeface="Calibri"/>
              </a:rPr>
              <a:t> -&gt; allows electronic subsystems to be linked and interact in a network</a:t>
            </a:r>
          </a:p>
          <a:p>
            <a:r>
              <a:rPr lang="en-US" sz="2000" dirty="0">
                <a:cs typeface="Calibri"/>
              </a:rPr>
              <a:t>Designed such that </a:t>
            </a:r>
            <a:r>
              <a:rPr lang="en-US" sz="2000" b="1" dirty="0">
                <a:cs typeface="Calibri"/>
              </a:rPr>
              <a:t>real time information</a:t>
            </a:r>
            <a:r>
              <a:rPr lang="en-US" sz="2000" dirty="0">
                <a:cs typeface="Calibri"/>
              </a:rPr>
              <a:t> can be exchanged ( transmission, ignition )</a:t>
            </a:r>
          </a:p>
          <a:p>
            <a:r>
              <a:rPr lang="en-US" sz="2000" dirty="0">
                <a:cs typeface="Calibri"/>
              </a:rPr>
              <a:t>Reduced complexity</a:t>
            </a:r>
          </a:p>
          <a:p>
            <a:r>
              <a:rPr lang="en-US" sz="2000" dirty="0">
                <a:cs typeface="Calibri"/>
              </a:rPr>
              <a:t>Symmetric</a:t>
            </a:r>
          </a:p>
          <a:p>
            <a:r>
              <a:rPr lang="en-US" sz="2000" b="1" dirty="0">
                <a:cs typeface="Calibri"/>
              </a:rPr>
              <a:t>Massage based</a:t>
            </a:r>
            <a:r>
              <a:rPr lang="en-US" sz="2000" dirty="0">
                <a:cs typeface="Calibri"/>
              </a:rPr>
              <a:t> rather than address based usually</a:t>
            </a:r>
          </a:p>
          <a:p>
            <a:r>
              <a:rPr lang="en-US" sz="2000" dirty="0">
                <a:cs typeface="Calibri"/>
              </a:rPr>
              <a:t>CSMA/CD</a:t>
            </a:r>
          </a:p>
          <a:p>
            <a:r>
              <a:rPr lang="en-US" sz="2000" dirty="0">
                <a:cs typeface="Calibri"/>
              </a:rPr>
              <a:t>Bit stuffing</a:t>
            </a:r>
          </a:p>
          <a:p>
            <a:r>
              <a:rPr lang="en-US" sz="2000" dirty="0">
                <a:cs typeface="Calibri"/>
              </a:rPr>
              <a:t>Identifier length : 11 to 29 bits</a:t>
            </a:r>
          </a:p>
          <a:p>
            <a:r>
              <a:rPr lang="en-US" sz="2000" dirty="0">
                <a:cs typeface="Calibri"/>
              </a:rPr>
              <a:t>8 bytes of data</a:t>
            </a:r>
          </a:p>
          <a:p>
            <a:r>
              <a:rPr lang="en-US" sz="2000" dirty="0">
                <a:cs typeface="Calibri"/>
              </a:rPr>
              <a:t>1+11+1+6+64+15+1+1+1+7+3 = 111 bits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5" name="Picture 5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AAE634E-889F-94E3-AB42-5283E30B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314" y="1298599"/>
            <a:ext cx="3795177" cy="3950359"/>
          </a:xfrm>
          <a:prstGeom prst="rect">
            <a:avLst/>
          </a:prstGeom>
        </p:spPr>
      </p:pic>
      <p:pic>
        <p:nvPicPr>
          <p:cNvPr id="6" name="Picture 6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03954DA4-8F7A-6B7B-51E4-C8E9A7EB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93" y="5840037"/>
            <a:ext cx="4982162" cy="7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1D19-BD0A-EC55-7205-F360D670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More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FB06-C621-35A8-9ADE-A1984063E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/>
              </a:rPr>
              <a:t>Differential signaling = two complementary signals Low and High wires</a:t>
            </a:r>
          </a:p>
          <a:p>
            <a:pPr marL="457200" indent="-457200"/>
            <a:r>
              <a:rPr lang="en-US" dirty="0">
                <a:cs typeface="Calibri"/>
              </a:rPr>
              <a:t>Each message or frame uses digital </a:t>
            </a:r>
            <a:r>
              <a:rPr lang="en-US" b="1" dirty="0">
                <a:cs typeface="Calibri"/>
              </a:rPr>
              <a:t>identifier </a:t>
            </a:r>
            <a:r>
              <a:rPr lang="en-US" dirty="0">
                <a:cs typeface="Calibri"/>
              </a:rPr>
              <a:t>that provides a </a:t>
            </a:r>
            <a:r>
              <a:rPr lang="en-US" b="1" dirty="0">
                <a:cs typeface="Calibri"/>
              </a:rPr>
              <a:t>message priority</a:t>
            </a:r>
            <a:r>
              <a:rPr lang="en-US" dirty="0">
                <a:cs typeface="Calibri"/>
              </a:rPr>
              <a:t> arbitration</a:t>
            </a:r>
          </a:p>
          <a:p>
            <a:pPr marL="457200" indent="-457200"/>
            <a:r>
              <a:rPr lang="en-US" dirty="0">
                <a:cs typeface="Calibri"/>
              </a:rPr>
              <a:t>Exchange rate 1Mbps ( up to 500kbps ) - not sufficient for active safety in modern vehicles</a:t>
            </a:r>
          </a:p>
          <a:p>
            <a:pPr marL="457200" indent="-457200"/>
            <a:r>
              <a:rPr lang="en-US" dirty="0">
                <a:cs typeface="Calibri"/>
              </a:rPr>
              <a:t>8 bytes of data per single CAN bus message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774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00B1C-0DBE-7485-F15D-F875E024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>
                <a:cs typeface="Calibri Light"/>
              </a:rPr>
              <a:t>CAN-FD ( Flexible Data-Rate )</a:t>
            </a:r>
            <a:endParaRPr lang="en-US" sz="46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F875-A974-E679-FD3A-8C2CBCA0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Broadcast sensor data</a:t>
            </a:r>
          </a:p>
          <a:p>
            <a:r>
              <a:rPr lang="en-US" sz="2200">
                <a:cs typeface="Calibri"/>
              </a:rPr>
              <a:t>64bytes of DATA</a:t>
            </a:r>
          </a:p>
          <a:p>
            <a:r>
              <a:rPr lang="en-US" sz="2200">
                <a:cs typeface="Calibri"/>
              </a:rPr>
              <a:t>Dynamically switch between data rates</a:t>
            </a:r>
          </a:p>
          <a:p>
            <a:r>
              <a:rPr lang="en-US" sz="2200">
                <a:cs typeface="Calibri"/>
              </a:rPr>
              <a:t>Commands reach the output controller much faster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9961492D-1428-FF6F-6F66-29BBE9B7D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r="10049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52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Automotive Communication Protocols</vt:lpstr>
      <vt:lpstr>UART – Universal Asynchronous Receiver-Transmitter</vt:lpstr>
      <vt:lpstr>SPI  - Serial Peripheral Interface</vt:lpstr>
      <vt:lpstr>I2C : Inter-Integrated Circuit </vt:lpstr>
      <vt:lpstr>LIN – Local Interconnect Network</vt:lpstr>
      <vt:lpstr>PowerPoint Presentation</vt:lpstr>
      <vt:lpstr>CAN – Controller Area Network</vt:lpstr>
      <vt:lpstr>More CAN</vt:lpstr>
      <vt:lpstr>CAN-FD ( Flexible Data-Rate )</vt:lpstr>
      <vt:lpstr>FelxRay</vt:lpstr>
      <vt:lpstr>Automotive Ethernet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137</cp:revision>
  <dcterms:created xsi:type="dcterms:W3CDTF">2023-07-04T07:01:33Z</dcterms:created>
  <dcterms:modified xsi:type="dcterms:W3CDTF">2023-07-04T11:34:03Z</dcterms:modified>
</cp:coreProperties>
</file>