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5" r:id="rId4"/>
    <p:sldId id="276" r:id="rId5"/>
    <p:sldId id="277" r:id="rId6"/>
    <p:sldId id="260" r:id="rId7"/>
    <p:sldId id="257" r:id="rId8"/>
    <p:sldId id="259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70" r:id="rId18"/>
    <p:sldId id="269" r:id="rId19"/>
    <p:sldId id="271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B54CF-AFA8-803D-4F79-7085634691DF}" v="47" dt="2023-07-06T09:17:24.845"/>
    <p1510:client id="{0D8B695E-92B1-B158-1D55-A634986E67C9}" v="243" dt="2023-07-05T11:12:56.172"/>
    <p1510:client id="{1093F679-F0E8-AFE5-4888-365A68797734}" v="616" dt="2023-07-05T07:15:27.562"/>
    <p1510:client id="{4B88AC16-3881-6785-4210-685B9191E0E2}" v="8" dt="2023-07-06T09:48:48.627"/>
    <p1510:client id="{52F4DF54-1322-BB6D-F9DE-2F3351E41AA1}" v="243" dt="2023-07-05T13:35:42.424"/>
    <p1510:client id="{67BAA19F-F9F7-426E-9E0C-CCB001114127}" v="11" dt="2023-07-04T11:39:16.837"/>
    <p1510:client id="{6C5B2BF3-04A2-BADA-69D0-96F52870D923}" v="291" dt="2023-07-05T07:38:07.337"/>
    <p1510:client id="{746D067E-3793-5CC9-633F-AD8A03231E16}" v="480" dt="2023-07-05T11:49:59.714"/>
    <p1510:client id="{873DAD97-0596-ED67-8975-FCA6C0EEC6E1}" v="403" dt="2023-07-05T12:57:14.346"/>
    <p1510:client id="{8B88F01A-2A0A-14D3-EF1F-B9D0B2C0D3D2}" v="151" dt="2023-07-05T12:09:55.034"/>
    <p1510:client id="{8B932F62-EABB-7E1A-E008-7D2E18E32E54}" v="160" dt="2023-07-05T09:55:32.822"/>
    <p1510:client id="{989C9F40-34C3-BDB4-4481-72F1A7A60359}" v="159" dt="2023-07-04T13:08:08.286"/>
    <p1510:client id="{9B890715-899C-A93D-9E26-1A21428B82EA}" v="207" dt="2023-07-05T09:22:50.646"/>
    <p1510:client id="{C963E437-24E3-EBA8-4D44-EC0AC8C4AFFB}" v="463" dt="2023-07-06T08:02:20.064"/>
    <p1510:client id="{D20C5215-26D2-FD36-7C1A-1C2CA7F902CD}" v="103" dt="2023-07-06T08:30:21.721"/>
    <p1510:client id="{F8C16A9D-213E-A76B-89EC-48A385CB6198}" v="334" dt="2023-07-05T13:50:57.696"/>
    <p1510:client id="{FBF8CD50-3E6E-A57D-8349-C18F93D411C1}" v="276" dt="2023-07-04T13:30:46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eac" userId="S::dan.deac@arobs.com::9825a207-c863-4cfa-b2e8-63cc145000ba" providerId="AD" clId="Web-{D20C5215-26D2-FD36-7C1A-1C2CA7F902CD}"/>
    <pc:docChg chg="addSld modSld">
      <pc:chgData name="Dan Deac" userId="S::dan.deac@arobs.com::9825a207-c863-4cfa-b2e8-63cc145000ba" providerId="AD" clId="Web-{D20C5215-26D2-FD36-7C1A-1C2CA7F902CD}" dt="2023-07-06T08:30:21.721" v="97"/>
      <pc:docMkLst>
        <pc:docMk/>
      </pc:docMkLst>
      <pc:sldChg chg="modSp">
        <pc:chgData name="Dan Deac" userId="S::dan.deac@arobs.com::9825a207-c863-4cfa-b2e8-63cc145000ba" providerId="AD" clId="Web-{D20C5215-26D2-FD36-7C1A-1C2CA7F902CD}" dt="2023-07-06T08:03:47.788" v="9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D20C5215-26D2-FD36-7C1A-1C2CA7F902CD}" dt="2023-07-06T08:03:47.788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Dan Deac" userId="S::dan.deac@arobs.com::9825a207-c863-4cfa-b2e8-63cc145000ba" providerId="AD" clId="Web-{D20C5215-26D2-FD36-7C1A-1C2CA7F902CD}" dt="2023-07-06T08:17:16.513" v="63" actId="1076"/>
        <pc:sldMkLst>
          <pc:docMk/>
          <pc:sldMk cId="362745026" sldId="276"/>
        </pc:sldMkLst>
        <pc:spChg chg="mod">
          <ac:chgData name="Dan Deac" userId="S::dan.deac@arobs.com::9825a207-c863-4cfa-b2e8-63cc145000ba" providerId="AD" clId="Web-{D20C5215-26D2-FD36-7C1A-1C2CA7F902CD}" dt="2023-07-06T08:16:59.387" v="58" actId="20577"/>
          <ac:spMkLst>
            <pc:docMk/>
            <pc:sldMk cId="362745026" sldId="276"/>
            <ac:spMk id="3" creationId="{A106789F-9409-3BC0-B350-C1E145EE987C}"/>
          </ac:spMkLst>
        </pc:spChg>
        <pc:picChg chg="add mod">
          <ac:chgData name="Dan Deac" userId="S::dan.deac@arobs.com::9825a207-c863-4cfa-b2e8-63cc145000ba" providerId="AD" clId="Web-{D20C5215-26D2-FD36-7C1A-1C2CA7F902CD}" dt="2023-07-06T08:17:06.903" v="60" actId="1076"/>
          <ac:picMkLst>
            <pc:docMk/>
            <pc:sldMk cId="362745026" sldId="276"/>
            <ac:picMk id="4" creationId="{1318EA1C-FB45-EA45-FFBB-6240CF2DCE52}"/>
          </ac:picMkLst>
        </pc:picChg>
        <pc:picChg chg="add mod">
          <ac:chgData name="Dan Deac" userId="S::dan.deac@arobs.com::9825a207-c863-4cfa-b2e8-63cc145000ba" providerId="AD" clId="Web-{D20C5215-26D2-FD36-7C1A-1C2CA7F902CD}" dt="2023-07-06T08:17:08.465" v="61" actId="1076"/>
          <ac:picMkLst>
            <pc:docMk/>
            <pc:sldMk cId="362745026" sldId="276"/>
            <ac:picMk id="5" creationId="{78C7DF2C-A083-979F-ECE4-0C3CB25BA51F}"/>
          </ac:picMkLst>
        </pc:picChg>
        <pc:picChg chg="add mod">
          <ac:chgData name="Dan Deac" userId="S::dan.deac@arobs.com::9825a207-c863-4cfa-b2e8-63cc145000ba" providerId="AD" clId="Web-{D20C5215-26D2-FD36-7C1A-1C2CA7F902CD}" dt="2023-07-06T08:17:16.513" v="63" actId="1076"/>
          <ac:picMkLst>
            <pc:docMk/>
            <pc:sldMk cId="362745026" sldId="276"/>
            <ac:picMk id="6" creationId="{3EA3F26B-587C-1531-2ECE-7139DDB8B033}"/>
          </ac:picMkLst>
        </pc:picChg>
        <pc:picChg chg="add mod">
          <ac:chgData name="Dan Deac" userId="S::dan.deac@arobs.com::9825a207-c863-4cfa-b2e8-63cc145000ba" providerId="AD" clId="Web-{D20C5215-26D2-FD36-7C1A-1C2CA7F902CD}" dt="2023-07-06T08:17:04.981" v="59" actId="1076"/>
          <ac:picMkLst>
            <pc:docMk/>
            <pc:sldMk cId="362745026" sldId="276"/>
            <ac:picMk id="7" creationId="{4D770A98-58F5-D4E5-2387-F147CCFA7A88}"/>
          </ac:picMkLst>
        </pc:picChg>
      </pc:sldChg>
      <pc:sldChg chg="addSp delSp modSp new mod setBg">
        <pc:chgData name="Dan Deac" userId="S::dan.deac@arobs.com::9825a207-c863-4cfa-b2e8-63cc145000ba" providerId="AD" clId="Web-{D20C5215-26D2-FD36-7C1A-1C2CA7F902CD}" dt="2023-07-06T08:30:21.721" v="97"/>
        <pc:sldMkLst>
          <pc:docMk/>
          <pc:sldMk cId="3985216496" sldId="277"/>
        </pc:sldMkLst>
        <pc:spChg chg="mod">
          <ac:chgData name="Dan Deac" userId="S::dan.deac@arobs.com::9825a207-c863-4cfa-b2e8-63cc145000ba" providerId="AD" clId="Web-{D20C5215-26D2-FD36-7C1A-1C2CA7F902CD}" dt="2023-07-06T08:19:23.672" v="67"/>
          <ac:spMkLst>
            <pc:docMk/>
            <pc:sldMk cId="3985216496" sldId="277"/>
            <ac:spMk id="2" creationId="{6C25E345-DBFB-B514-3D32-730AFA9467BF}"/>
          </ac:spMkLst>
        </pc:spChg>
        <pc:spChg chg="del">
          <ac:chgData name="Dan Deac" userId="S::dan.deac@arobs.com::9825a207-c863-4cfa-b2e8-63cc145000ba" providerId="AD" clId="Web-{D20C5215-26D2-FD36-7C1A-1C2CA7F902CD}" dt="2023-07-06T08:19:21.469" v="66"/>
          <ac:spMkLst>
            <pc:docMk/>
            <pc:sldMk cId="3985216496" sldId="277"/>
            <ac:spMk id="3" creationId="{CEBE80CC-D31A-C612-1493-CE772FF0A66D}"/>
          </ac:spMkLst>
        </pc:spChg>
        <pc:spChg chg="add">
          <ac:chgData name="Dan Deac" userId="S::dan.deac@arobs.com::9825a207-c863-4cfa-b2e8-63cc145000ba" providerId="AD" clId="Web-{D20C5215-26D2-FD36-7C1A-1C2CA7F902CD}" dt="2023-07-06T08:19:23.672" v="67"/>
          <ac:spMkLst>
            <pc:docMk/>
            <pc:sldMk cId="3985216496" sldId="277"/>
            <ac:spMk id="9" creationId="{A4AC5506-6312-4701-8D3C-40187889A947}"/>
          </ac:spMkLst>
        </pc:spChg>
        <pc:picChg chg="add mod ord">
          <ac:chgData name="Dan Deac" userId="S::dan.deac@arobs.com::9825a207-c863-4cfa-b2e8-63cc145000ba" providerId="AD" clId="Web-{D20C5215-26D2-FD36-7C1A-1C2CA7F902CD}" dt="2023-07-06T08:19:23.672" v="67"/>
          <ac:picMkLst>
            <pc:docMk/>
            <pc:sldMk cId="3985216496" sldId="277"/>
            <ac:picMk id="4" creationId="{5B514774-494C-9206-0AFA-806713EB911A}"/>
          </ac:picMkLst>
        </pc:picChg>
        <pc:inkChg chg="add del">
          <ac:chgData name="Dan Deac" userId="S::dan.deac@arobs.com::9825a207-c863-4cfa-b2e8-63cc145000ba" providerId="AD" clId="Web-{D20C5215-26D2-FD36-7C1A-1C2CA7F902CD}" dt="2023-07-06T08:29:04.016" v="69"/>
          <ac:inkMkLst>
            <pc:docMk/>
            <pc:sldMk cId="3985216496" sldId="277"/>
            <ac:inkMk id="5" creationId="{B9348D4F-43FC-0342-E45D-B06B1AAB3016}"/>
          </ac:inkMkLst>
        </pc:inkChg>
        <pc:inkChg chg="add">
          <ac:chgData name="Dan Deac" userId="S::dan.deac@arobs.com::9825a207-c863-4cfa-b2e8-63cc145000ba" providerId="AD" clId="Web-{D20C5215-26D2-FD36-7C1A-1C2CA7F902CD}" dt="2023-07-06T08:29:14.360" v="70"/>
          <ac:inkMkLst>
            <pc:docMk/>
            <pc:sldMk cId="3985216496" sldId="277"/>
            <ac:inkMk id="6" creationId="{D2D57F42-187A-2CE7-8B77-966B20D9E5C2}"/>
          </ac:inkMkLst>
        </pc:inkChg>
        <pc:inkChg chg="add">
          <ac:chgData name="Dan Deac" userId="S::dan.deac@arobs.com::9825a207-c863-4cfa-b2e8-63cc145000ba" providerId="AD" clId="Web-{D20C5215-26D2-FD36-7C1A-1C2CA7F902CD}" dt="2023-07-06T08:29:15.266" v="71"/>
          <ac:inkMkLst>
            <pc:docMk/>
            <pc:sldMk cId="3985216496" sldId="277"/>
            <ac:inkMk id="7" creationId="{C509082F-2D17-5644-6ED3-8D8B2645CDAF}"/>
          </ac:inkMkLst>
        </pc:inkChg>
        <pc:inkChg chg="add">
          <ac:chgData name="Dan Deac" userId="S::dan.deac@arobs.com::9825a207-c863-4cfa-b2e8-63cc145000ba" providerId="AD" clId="Web-{D20C5215-26D2-FD36-7C1A-1C2CA7F902CD}" dt="2023-07-06T08:29:16.360" v="72"/>
          <ac:inkMkLst>
            <pc:docMk/>
            <pc:sldMk cId="3985216496" sldId="277"/>
            <ac:inkMk id="8" creationId="{FC8262F0-5A41-66FB-C692-175BFEA6BECF}"/>
          </ac:inkMkLst>
        </pc:inkChg>
        <pc:inkChg chg="add del">
          <ac:chgData name="Dan Deac" userId="S::dan.deac@arobs.com::9825a207-c863-4cfa-b2e8-63cc145000ba" providerId="AD" clId="Web-{D20C5215-26D2-FD36-7C1A-1C2CA7F902CD}" dt="2023-07-06T08:29:27.126" v="80"/>
          <ac:inkMkLst>
            <pc:docMk/>
            <pc:sldMk cId="3985216496" sldId="277"/>
            <ac:inkMk id="10" creationId="{30A9F314-E257-2DFC-06DF-E44C386F78CB}"/>
          </ac:inkMkLst>
        </pc:inkChg>
        <pc:inkChg chg="add del">
          <ac:chgData name="Dan Deac" userId="S::dan.deac@arobs.com::9825a207-c863-4cfa-b2e8-63cc145000ba" providerId="AD" clId="Web-{D20C5215-26D2-FD36-7C1A-1C2CA7F902CD}" dt="2023-07-06T08:29:27.126" v="79"/>
          <ac:inkMkLst>
            <pc:docMk/>
            <pc:sldMk cId="3985216496" sldId="277"/>
            <ac:inkMk id="11" creationId="{3740BA48-D278-0DC2-7EC2-53BE6FFEB554}"/>
          </ac:inkMkLst>
        </pc:inkChg>
        <pc:inkChg chg="add del">
          <ac:chgData name="Dan Deac" userId="S::dan.deac@arobs.com::9825a207-c863-4cfa-b2e8-63cc145000ba" providerId="AD" clId="Web-{D20C5215-26D2-FD36-7C1A-1C2CA7F902CD}" dt="2023-07-06T08:29:24.891" v="78"/>
          <ac:inkMkLst>
            <pc:docMk/>
            <pc:sldMk cId="3985216496" sldId="277"/>
            <ac:inkMk id="12" creationId="{9C1F901A-326D-4F3F-A571-046D9F680C30}"/>
          </ac:inkMkLst>
        </pc:inkChg>
        <pc:inkChg chg="add del">
          <ac:chgData name="Dan Deac" userId="S::dan.deac@arobs.com::9825a207-c863-4cfa-b2e8-63cc145000ba" providerId="AD" clId="Web-{D20C5215-26D2-FD36-7C1A-1C2CA7F902CD}" dt="2023-07-06T08:29:23.891" v="77"/>
          <ac:inkMkLst>
            <pc:docMk/>
            <pc:sldMk cId="3985216496" sldId="277"/>
            <ac:inkMk id="13" creationId="{984027E6-1A02-F27D-5BFF-61394F740E3F}"/>
          </ac:inkMkLst>
        </pc:inkChg>
        <pc:inkChg chg="add">
          <ac:chgData name="Dan Deac" userId="S::dan.deac@arobs.com::9825a207-c863-4cfa-b2e8-63cc145000ba" providerId="AD" clId="Web-{D20C5215-26D2-FD36-7C1A-1C2CA7F902CD}" dt="2023-07-06T08:29:29.829" v="81"/>
          <ac:inkMkLst>
            <pc:docMk/>
            <pc:sldMk cId="3985216496" sldId="277"/>
            <ac:inkMk id="14" creationId="{4FEABFB7-AEC5-F4E9-9242-1F7F43404F7F}"/>
          </ac:inkMkLst>
        </pc:inkChg>
        <pc:inkChg chg="add">
          <ac:chgData name="Dan Deac" userId="S::dan.deac@arobs.com::9825a207-c863-4cfa-b2e8-63cc145000ba" providerId="AD" clId="Web-{D20C5215-26D2-FD36-7C1A-1C2CA7F902CD}" dt="2023-07-06T08:29:30.579" v="82"/>
          <ac:inkMkLst>
            <pc:docMk/>
            <pc:sldMk cId="3985216496" sldId="277"/>
            <ac:inkMk id="15" creationId="{BF23EAC8-88A8-4B10-929D-DECDAFEBAB15}"/>
          </ac:inkMkLst>
        </pc:inkChg>
        <pc:inkChg chg="add">
          <ac:chgData name="Dan Deac" userId="S::dan.deac@arobs.com::9825a207-c863-4cfa-b2e8-63cc145000ba" providerId="AD" clId="Web-{D20C5215-26D2-FD36-7C1A-1C2CA7F902CD}" dt="2023-07-06T08:29:30.641" v="83"/>
          <ac:inkMkLst>
            <pc:docMk/>
            <pc:sldMk cId="3985216496" sldId="277"/>
            <ac:inkMk id="16" creationId="{9CDAF57E-4A73-4F59-BB9C-61434FF4709E}"/>
          </ac:inkMkLst>
        </pc:inkChg>
        <pc:inkChg chg="add">
          <ac:chgData name="Dan Deac" userId="S::dan.deac@arobs.com::9825a207-c863-4cfa-b2e8-63cc145000ba" providerId="AD" clId="Web-{D20C5215-26D2-FD36-7C1A-1C2CA7F902CD}" dt="2023-07-06T08:29:32.563" v="84"/>
          <ac:inkMkLst>
            <pc:docMk/>
            <pc:sldMk cId="3985216496" sldId="277"/>
            <ac:inkMk id="17" creationId="{5EE6CACA-BAEE-9463-0703-C6E590BA55A6}"/>
          </ac:inkMkLst>
        </pc:inkChg>
        <pc:inkChg chg="add">
          <ac:chgData name="Dan Deac" userId="S::dan.deac@arobs.com::9825a207-c863-4cfa-b2e8-63cc145000ba" providerId="AD" clId="Web-{D20C5215-26D2-FD36-7C1A-1C2CA7F902CD}" dt="2023-07-06T08:29:35.142" v="85"/>
          <ac:inkMkLst>
            <pc:docMk/>
            <pc:sldMk cId="3985216496" sldId="277"/>
            <ac:inkMk id="18" creationId="{EB08A718-E9D2-BB63-17CA-E13F43A54F87}"/>
          </ac:inkMkLst>
        </pc:inkChg>
        <pc:inkChg chg="add">
          <ac:chgData name="Dan Deac" userId="S::dan.deac@arobs.com::9825a207-c863-4cfa-b2e8-63cc145000ba" providerId="AD" clId="Web-{D20C5215-26D2-FD36-7C1A-1C2CA7F902CD}" dt="2023-07-06T08:29:46.423" v="86"/>
          <ac:inkMkLst>
            <pc:docMk/>
            <pc:sldMk cId="3985216496" sldId="277"/>
            <ac:inkMk id="19" creationId="{C218FC3E-5B12-BEF8-B789-7E211BAF7DFC}"/>
          </ac:inkMkLst>
        </pc:inkChg>
        <pc:inkChg chg="add">
          <ac:chgData name="Dan Deac" userId="S::dan.deac@arobs.com::9825a207-c863-4cfa-b2e8-63cc145000ba" providerId="AD" clId="Web-{D20C5215-26D2-FD36-7C1A-1C2CA7F902CD}" dt="2023-07-06T08:29:47.720" v="87"/>
          <ac:inkMkLst>
            <pc:docMk/>
            <pc:sldMk cId="3985216496" sldId="277"/>
            <ac:inkMk id="20" creationId="{BA500E73-517F-796F-4639-8C652E0F076C}"/>
          </ac:inkMkLst>
        </pc:inkChg>
        <pc:inkChg chg="add">
          <ac:chgData name="Dan Deac" userId="S::dan.deac@arobs.com::9825a207-c863-4cfa-b2e8-63cc145000ba" providerId="AD" clId="Web-{D20C5215-26D2-FD36-7C1A-1C2CA7F902CD}" dt="2023-07-06T08:29:47.720" v="88"/>
          <ac:inkMkLst>
            <pc:docMk/>
            <pc:sldMk cId="3985216496" sldId="277"/>
            <ac:inkMk id="21" creationId="{2BB5242B-E4A9-5039-9C4F-20B46254080A}"/>
          </ac:inkMkLst>
        </pc:inkChg>
        <pc:inkChg chg="add">
          <ac:chgData name="Dan Deac" userId="S::dan.deac@arobs.com::9825a207-c863-4cfa-b2e8-63cc145000ba" providerId="AD" clId="Web-{D20C5215-26D2-FD36-7C1A-1C2CA7F902CD}" dt="2023-07-06T08:29:49.236" v="89"/>
          <ac:inkMkLst>
            <pc:docMk/>
            <pc:sldMk cId="3985216496" sldId="277"/>
            <ac:inkMk id="22" creationId="{642C2E2A-95C1-414B-B437-AEB0E71B6515}"/>
          </ac:inkMkLst>
        </pc:inkChg>
        <pc:inkChg chg="add">
          <ac:chgData name="Dan Deac" userId="S::dan.deac@arobs.com::9825a207-c863-4cfa-b2e8-63cc145000ba" providerId="AD" clId="Web-{D20C5215-26D2-FD36-7C1A-1C2CA7F902CD}" dt="2023-07-06T08:29:50.361" v="90"/>
          <ac:inkMkLst>
            <pc:docMk/>
            <pc:sldMk cId="3985216496" sldId="277"/>
            <ac:inkMk id="23" creationId="{35D5643D-A1F2-1924-49D0-E96D88743CFB}"/>
          </ac:inkMkLst>
        </pc:inkChg>
        <pc:inkChg chg="add">
          <ac:chgData name="Dan Deac" userId="S::dan.deac@arobs.com::9825a207-c863-4cfa-b2e8-63cc145000ba" providerId="AD" clId="Web-{D20C5215-26D2-FD36-7C1A-1C2CA7F902CD}" dt="2023-07-06T08:29:52.845" v="91"/>
          <ac:inkMkLst>
            <pc:docMk/>
            <pc:sldMk cId="3985216496" sldId="277"/>
            <ac:inkMk id="24" creationId="{40E6BE45-2369-6245-7AE8-4E92309DEB7A}"/>
          </ac:inkMkLst>
        </pc:inkChg>
        <pc:inkChg chg="add">
          <ac:chgData name="Dan Deac" userId="S::dan.deac@arobs.com::9825a207-c863-4cfa-b2e8-63cc145000ba" providerId="AD" clId="Web-{D20C5215-26D2-FD36-7C1A-1C2CA7F902CD}" dt="2023-07-06T08:30:13.455" v="92"/>
          <ac:inkMkLst>
            <pc:docMk/>
            <pc:sldMk cId="3985216496" sldId="277"/>
            <ac:inkMk id="25" creationId="{30472E23-E930-3385-DF42-CA37A7EC6D25}"/>
          </ac:inkMkLst>
        </pc:inkChg>
        <pc:inkChg chg="add">
          <ac:chgData name="Dan Deac" userId="S::dan.deac@arobs.com::9825a207-c863-4cfa-b2e8-63cc145000ba" providerId="AD" clId="Web-{D20C5215-26D2-FD36-7C1A-1C2CA7F902CD}" dt="2023-07-06T08:30:15.143" v="93"/>
          <ac:inkMkLst>
            <pc:docMk/>
            <pc:sldMk cId="3985216496" sldId="277"/>
            <ac:inkMk id="26" creationId="{43776EB3-A968-504B-1F3B-CC1C79724CD3}"/>
          </ac:inkMkLst>
        </pc:inkChg>
        <pc:inkChg chg="add">
          <ac:chgData name="Dan Deac" userId="S::dan.deac@arobs.com::9825a207-c863-4cfa-b2e8-63cc145000ba" providerId="AD" clId="Web-{D20C5215-26D2-FD36-7C1A-1C2CA7F902CD}" dt="2023-07-06T08:30:19.783" v="94"/>
          <ac:inkMkLst>
            <pc:docMk/>
            <pc:sldMk cId="3985216496" sldId="277"/>
            <ac:inkMk id="27" creationId="{B4B60F04-4DD5-A640-2A55-82782DA89C3C}"/>
          </ac:inkMkLst>
        </pc:inkChg>
        <pc:inkChg chg="add">
          <ac:chgData name="Dan Deac" userId="S::dan.deac@arobs.com::9825a207-c863-4cfa-b2e8-63cc145000ba" providerId="AD" clId="Web-{D20C5215-26D2-FD36-7C1A-1C2CA7F902CD}" dt="2023-07-06T08:30:19.783" v="95"/>
          <ac:inkMkLst>
            <pc:docMk/>
            <pc:sldMk cId="3985216496" sldId="277"/>
            <ac:inkMk id="28" creationId="{D5E55A0A-DB02-875F-EB99-E31C4C4C0162}"/>
          </ac:inkMkLst>
        </pc:inkChg>
        <pc:inkChg chg="add">
          <ac:chgData name="Dan Deac" userId="S::dan.deac@arobs.com::9825a207-c863-4cfa-b2e8-63cc145000ba" providerId="AD" clId="Web-{D20C5215-26D2-FD36-7C1A-1C2CA7F902CD}" dt="2023-07-06T08:30:19.799" v="96"/>
          <ac:inkMkLst>
            <pc:docMk/>
            <pc:sldMk cId="3985216496" sldId="277"/>
            <ac:inkMk id="29" creationId="{9C5C8C8F-7381-4F69-4385-CE11A706A44B}"/>
          </ac:inkMkLst>
        </pc:inkChg>
        <pc:inkChg chg="add">
          <ac:chgData name="Dan Deac" userId="S::dan.deac@arobs.com::9825a207-c863-4cfa-b2e8-63cc145000ba" providerId="AD" clId="Web-{D20C5215-26D2-FD36-7C1A-1C2CA7F902CD}" dt="2023-07-06T08:30:21.721" v="97"/>
          <ac:inkMkLst>
            <pc:docMk/>
            <pc:sldMk cId="3985216496" sldId="277"/>
            <ac:inkMk id="30" creationId="{731F80BF-CC17-8B8A-F4FE-6ADB883014C1}"/>
          </ac:inkMkLst>
        </pc:inkChg>
      </pc:sldChg>
    </pc:docChg>
  </pc:docChgLst>
  <pc:docChgLst>
    <pc:chgData name="Dan Deac" userId="S::dan.deac@arobs.com::9825a207-c863-4cfa-b2e8-63cc145000ba" providerId="AD" clId="Web-{C963E437-24E3-EBA8-4D44-EC0AC8C4AFFB}"/>
    <pc:docChg chg="addSld modSld sldOrd">
      <pc:chgData name="Dan Deac" userId="S::dan.deac@arobs.com::9825a207-c863-4cfa-b2e8-63cc145000ba" providerId="AD" clId="Web-{C963E437-24E3-EBA8-4D44-EC0AC8C4AFFB}" dt="2023-07-06T08:02:16.627" v="465" actId="20577"/>
      <pc:docMkLst>
        <pc:docMk/>
      </pc:docMkLst>
      <pc:sldChg chg="addSp modSp mod setBg">
        <pc:chgData name="Dan Deac" userId="S::dan.deac@arobs.com::9825a207-c863-4cfa-b2e8-63cc145000ba" providerId="AD" clId="Web-{C963E437-24E3-EBA8-4D44-EC0AC8C4AFFB}" dt="2023-07-06T07:13:19.274" v="93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C963E437-24E3-EBA8-4D44-EC0AC8C4AFFB}" dt="2023-07-06T07:07:25.246" v="5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C963E437-24E3-EBA8-4D44-EC0AC8C4AFFB}" dt="2023-07-06T07:13:19.274" v="9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an Deac" userId="S::dan.deac@arobs.com::9825a207-c863-4cfa-b2e8-63cc145000ba" providerId="AD" clId="Web-{C963E437-24E3-EBA8-4D44-EC0AC8C4AFFB}" dt="2023-07-06T07:07:25.246" v="57"/>
          <ac:spMkLst>
            <pc:docMk/>
            <pc:sldMk cId="109857222" sldId="256"/>
            <ac:spMk id="8" creationId="{C2554CA6-288E-4202-BC52-2E5A8F0C0AED}"/>
          </ac:spMkLst>
        </pc:spChg>
        <pc:spChg chg="add">
          <ac:chgData name="Dan Deac" userId="S::dan.deac@arobs.com::9825a207-c863-4cfa-b2e8-63cc145000ba" providerId="AD" clId="Web-{C963E437-24E3-EBA8-4D44-EC0AC8C4AFFB}" dt="2023-07-06T07:07:25.246" v="57"/>
          <ac:spMkLst>
            <pc:docMk/>
            <pc:sldMk cId="109857222" sldId="256"/>
            <ac:spMk id="10" creationId="{B10BB131-AC8E-4A8E-A5D1-36260F720C3B}"/>
          </ac:spMkLst>
        </pc:spChg>
        <pc:spChg chg="add">
          <ac:chgData name="Dan Deac" userId="S::dan.deac@arobs.com::9825a207-c863-4cfa-b2e8-63cc145000ba" providerId="AD" clId="Web-{C963E437-24E3-EBA8-4D44-EC0AC8C4AFFB}" dt="2023-07-06T07:07:25.246" v="57"/>
          <ac:spMkLst>
            <pc:docMk/>
            <pc:sldMk cId="109857222" sldId="256"/>
            <ac:spMk id="12" creationId="{5B7778FC-632E-4DCA-A7CB-0D7731CCF970}"/>
          </ac:spMkLst>
        </pc:spChg>
        <pc:spChg chg="add">
          <ac:chgData name="Dan Deac" userId="S::dan.deac@arobs.com::9825a207-c863-4cfa-b2e8-63cc145000ba" providerId="AD" clId="Web-{C963E437-24E3-EBA8-4D44-EC0AC8C4AFFB}" dt="2023-07-06T07:07:25.246" v="57"/>
          <ac:spMkLst>
            <pc:docMk/>
            <pc:sldMk cId="109857222" sldId="256"/>
            <ac:spMk id="14" creationId="{FA23A907-97FB-4A8F-880A-DD77401C4296}"/>
          </ac:spMkLst>
        </pc:spChg>
      </pc:sldChg>
      <pc:sldChg chg="addSp delSp modSp mod setBg">
        <pc:chgData name="Dan Deac" userId="S::dan.deac@arobs.com::9825a207-c863-4cfa-b2e8-63cc145000ba" providerId="AD" clId="Web-{C963E437-24E3-EBA8-4D44-EC0AC8C4AFFB}" dt="2023-07-06T07:52:47.216" v="344" actId="20577"/>
        <pc:sldMkLst>
          <pc:docMk/>
          <pc:sldMk cId="2876899794" sldId="272"/>
        </pc:sldMkLst>
        <pc:spChg chg="mod">
          <ac:chgData name="Dan Deac" userId="S::dan.deac@arobs.com::9825a207-c863-4cfa-b2e8-63cc145000ba" providerId="AD" clId="Web-{C963E437-24E3-EBA8-4D44-EC0AC8C4AFFB}" dt="2023-07-06T07:35:08.929" v="139"/>
          <ac:spMkLst>
            <pc:docMk/>
            <pc:sldMk cId="2876899794" sldId="272"/>
            <ac:spMk id="2" creationId="{CC97A35B-8083-8C8A-78CC-BBA754C9BCB3}"/>
          </ac:spMkLst>
        </pc:spChg>
        <pc:spChg chg="mod">
          <ac:chgData name="Dan Deac" userId="S::dan.deac@arobs.com::9825a207-c863-4cfa-b2e8-63cc145000ba" providerId="AD" clId="Web-{C963E437-24E3-EBA8-4D44-EC0AC8C4AFFB}" dt="2023-07-06T07:52:47.216" v="344" actId="20577"/>
          <ac:spMkLst>
            <pc:docMk/>
            <pc:sldMk cId="2876899794" sldId="272"/>
            <ac:spMk id="3" creationId="{CF1F17B9-8B13-2687-D98D-BC47AED294CD}"/>
          </ac:spMkLst>
        </pc:spChg>
        <pc:spChg chg="add">
          <ac:chgData name="Dan Deac" userId="S::dan.deac@arobs.com::9825a207-c863-4cfa-b2e8-63cc145000ba" providerId="AD" clId="Web-{C963E437-24E3-EBA8-4D44-EC0AC8C4AFFB}" dt="2023-07-06T07:35:08.929" v="139"/>
          <ac:spMkLst>
            <pc:docMk/>
            <pc:sldMk cId="2876899794" sldId="272"/>
            <ac:spMk id="9" creationId="{201CC55D-ED54-4C5C-95E6-10947BD1103B}"/>
          </ac:spMkLst>
        </pc:spChg>
        <pc:spChg chg="add">
          <ac:chgData name="Dan Deac" userId="S::dan.deac@arobs.com::9825a207-c863-4cfa-b2e8-63cc145000ba" providerId="AD" clId="Web-{C963E437-24E3-EBA8-4D44-EC0AC8C4AFFB}" dt="2023-07-06T07:35:08.929" v="139"/>
          <ac:spMkLst>
            <pc:docMk/>
            <pc:sldMk cId="2876899794" sldId="272"/>
            <ac:spMk id="15" creationId="{3873B707-463F-40B0-8227-E8CC6C67EB25}"/>
          </ac:spMkLst>
        </pc:spChg>
        <pc:spChg chg="add">
          <ac:chgData name="Dan Deac" userId="S::dan.deac@arobs.com::9825a207-c863-4cfa-b2e8-63cc145000ba" providerId="AD" clId="Web-{C963E437-24E3-EBA8-4D44-EC0AC8C4AFFB}" dt="2023-07-06T07:35:08.929" v="139"/>
          <ac:spMkLst>
            <pc:docMk/>
            <pc:sldMk cId="2876899794" sldId="272"/>
            <ac:spMk id="17" creationId="{C13237C8-E62C-4F0D-A318-BD6FB6C2D138}"/>
          </ac:spMkLst>
        </pc:spChg>
        <pc:spChg chg="add">
          <ac:chgData name="Dan Deac" userId="S::dan.deac@arobs.com::9825a207-c863-4cfa-b2e8-63cc145000ba" providerId="AD" clId="Web-{C963E437-24E3-EBA8-4D44-EC0AC8C4AFFB}" dt="2023-07-06T07:35:08.929" v="139"/>
          <ac:spMkLst>
            <pc:docMk/>
            <pc:sldMk cId="2876899794" sldId="272"/>
            <ac:spMk id="19" creationId="{19C9EAEA-39D0-4B0E-A0EB-51E7B26740B1}"/>
          </ac:spMkLst>
        </pc:spChg>
        <pc:grpChg chg="add">
          <ac:chgData name="Dan Deac" userId="S::dan.deac@arobs.com::9825a207-c863-4cfa-b2e8-63cc145000ba" providerId="AD" clId="Web-{C963E437-24E3-EBA8-4D44-EC0AC8C4AFFB}" dt="2023-07-06T07:35:08.929" v="139"/>
          <ac:grpSpMkLst>
            <pc:docMk/>
            <pc:sldMk cId="2876899794" sldId="272"/>
            <ac:grpSpMk id="11" creationId="{1DE889C7-FAD6-4397-98E2-05D503484459}"/>
          </ac:grpSpMkLst>
        </pc:grpChg>
        <pc:picChg chg="add del mod">
          <ac:chgData name="Dan Deac" userId="S::dan.deac@arobs.com::9825a207-c863-4cfa-b2e8-63cc145000ba" providerId="AD" clId="Web-{C963E437-24E3-EBA8-4D44-EC0AC8C4AFFB}" dt="2023-07-06T07:35:27.977" v="141"/>
          <ac:picMkLst>
            <pc:docMk/>
            <pc:sldMk cId="2876899794" sldId="272"/>
            <ac:picMk id="4" creationId="{3241A39E-88A0-D815-E350-3C5FCB887A0B}"/>
          </ac:picMkLst>
        </pc:picChg>
        <pc:picChg chg="add mod">
          <ac:chgData name="Dan Deac" userId="S::dan.deac@arobs.com::9825a207-c863-4cfa-b2e8-63cc145000ba" providerId="AD" clId="Web-{C963E437-24E3-EBA8-4D44-EC0AC8C4AFFB}" dt="2023-07-06T07:41:56.834" v="252" actId="1076"/>
          <ac:picMkLst>
            <pc:docMk/>
            <pc:sldMk cId="2876899794" sldId="272"/>
            <ac:picMk id="5" creationId="{089D6AC0-87FD-CD06-F727-898D112E795C}"/>
          </ac:picMkLst>
        </pc:picChg>
        <pc:picChg chg="add mod">
          <ac:chgData name="Dan Deac" userId="S::dan.deac@arobs.com::9825a207-c863-4cfa-b2e8-63cc145000ba" providerId="AD" clId="Web-{C963E437-24E3-EBA8-4D44-EC0AC8C4AFFB}" dt="2023-07-06T07:42:02.787" v="255" actId="1076"/>
          <ac:picMkLst>
            <pc:docMk/>
            <pc:sldMk cId="2876899794" sldId="272"/>
            <ac:picMk id="6" creationId="{ADD64DE0-249D-C135-5976-2B28055C5112}"/>
          </ac:picMkLst>
        </pc:picChg>
      </pc:sldChg>
      <pc:sldChg chg="modSp">
        <pc:chgData name="Dan Deac" userId="S::dan.deac@arobs.com::9825a207-c863-4cfa-b2e8-63cc145000ba" providerId="AD" clId="Web-{C963E437-24E3-EBA8-4D44-EC0AC8C4AFFB}" dt="2023-07-06T07:23:58.359" v="135" actId="20577"/>
        <pc:sldMkLst>
          <pc:docMk/>
          <pc:sldMk cId="3062544589" sldId="273"/>
        </pc:sldMkLst>
        <pc:spChg chg="mod">
          <ac:chgData name="Dan Deac" userId="S::dan.deac@arobs.com::9825a207-c863-4cfa-b2e8-63cc145000ba" providerId="AD" clId="Web-{C963E437-24E3-EBA8-4D44-EC0AC8C4AFFB}" dt="2023-07-06T07:12:50.492" v="91" actId="20577"/>
          <ac:spMkLst>
            <pc:docMk/>
            <pc:sldMk cId="3062544589" sldId="273"/>
            <ac:spMk id="2" creationId="{DEA27F45-C861-27F9-CEF5-1674FBA6095D}"/>
          </ac:spMkLst>
        </pc:spChg>
        <pc:spChg chg="mod">
          <ac:chgData name="Dan Deac" userId="S::dan.deac@arobs.com::9825a207-c863-4cfa-b2e8-63cc145000ba" providerId="AD" clId="Web-{C963E437-24E3-EBA8-4D44-EC0AC8C4AFFB}" dt="2023-07-06T07:23:58.359" v="135" actId="20577"/>
          <ac:spMkLst>
            <pc:docMk/>
            <pc:sldMk cId="3062544589" sldId="273"/>
            <ac:spMk id="3" creationId="{1E904EE4-C29A-1443-42A7-52EB08F3FC09}"/>
          </ac:spMkLst>
        </pc:spChg>
      </pc:sldChg>
      <pc:sldChg chg="addSp delSp modSp new mod ord setBg">
        <pc:chgData name="Dan Deac" userId="S::dan.deac@arobs.com::9825a207-c863-4cfa-b2e8-63cc145000ba" providerId="AD" clId="Web-{C963E437-24E3-EBA8-4D44-EC0AC8C4AFFB}" dt="2023-07-06T08:00:52.546" v="447" actId="14100"/>
        <pc:sldMkLst>
          <pc:docMk/>
          <pc:sldMk cId="3750626913" sldId="275"/>
        </pc:sldMkLst>
        <pc:spChg chg="mod">
          <ac:chgData name="Dan Deac" userId="S::dan.deac@arobs.com::9825a207-c863-4cfa-b2e8-63cc145000ba" providerId="AD" clId="Web-{C963E437-24E3-EBA8-4D44-EC0AC8C4AFFB}" dt="2023-07-06T07:58:46.135" v="444" actId="20577"/>
          <ac:spMkLst>
            <pc:docMk/>
            <pc:sldMk cId="3750626913" sldId="275"/>
            <ac:spMk id="2" creationId="{B5E692C0-DEF9-EF84-CC8E-1848D1033381}"/>
          </ac:spMkLst>
        </pc:spChg>
        <pc:spChg chg="del mod">
          <ac:chgData name="Dan Deac" userId="S::dan.deac@arobs.com::9825a207-c863-4cfa-b2e8-63cc145000ba" providerId="AD" clId="Web-{C963E437-24E3-EBA8-4D44-EC0AC8C4AFFB}" dt="2023-07-06T07:58:31.275" v="443"/>
          <ac:spMkLst>
            <pc:docMk/>
            <pc:sldMk cId="3750626913" sldId="275"/>
            <ac:spMk id="3" creationId="{293AB1D3-5FC2-A3E8-7E07-002EB4A65ABC}"/>
          </ac:spMkLst>
        </pc:spChg>
        <pc:spChg chg="add del">
          <ac:chgData name="Dan Deac" userId="S::dan.deac@arobs.com::9825a207-c863-4cfa-b2e8-63cc145000ba" providerId="AD" clId="Web-{C963E437-24E3-EBA8-4D44-EC0AC8C4AFFB}" dt="2023-07-06T07:58:31.244" v="442"/>
          <ac:spMkLst>
            <pc:docMk/>
            <pc:sldMk cId="3750626913" sldId="275"/>
            <ac:spMk id="9" creationId="{F13C74B1-5B17-4795-BED0-7140497B445A}"/>
          </ac:spMkLst>
        </pc:spChg>
        <pc:spChg chg="add del">
          <ac:chgData name="Dan Deac" userId="S::dan.deac@arobs.com::9825a207-c863-4cfa-b2e8-63cc145000ba" providerId="AD" clId="Web-{C963E437-24E3-EBA8-4D44-EC0AC8C4AFFB}" dt="2023-07-06T07:58:31.244" v="442"/>
          <ac:spMkLst>
            <pc:docMk/>
            <pc:sldMk cId="3750626913" sldId="275"/>
            <ac:spMk id="11" creationId="{D4974D33-8DC5-464E-8C6D-BE58F0669C17}"/>
          </ac:spMkLst>
        </pc:spChg>
        <pc:spChg chg="add">
          <ac:chgData name="Dan Deac" userId="S::dan.deac@arobs.com::9825a207-c863-4cfa-b2e8-63cc145000ba" providerId="AD" clId="Web-{C963E437-24E3-EBA8-4D44-EC0AC8C4AFFB}" dt="2023-07-06T07:58:31.275" v="443"/>
          <ac:spMkLst>
            <pc:docMk/>
            <pc:sldMk cId="3750626913" sldId="275"/>
            <ac:spMk id="16" creationId="{0C541B88-1AE9-40C3-AFD5-967787C1979F}"/>
          </ac:spMkLst>
        </pc:spChg>
        <pc:spChg chg="add">
          <ac:chgData name="Dan Deac" userId="S::dan.deac@arobs.com::9825a207-c863-4cfa-b2e8-63cc145000ba" providerId="AD" clId="Web-{C963E437-24E3-EBA8-4D44-EC0AC8C4AFFB}" dt="2023-07-06T07:58:31.275" v="443"/>
          <ac:spMkLst>
            <pc:docMk/>
            <pc:sldMk cId="3750626913" sldId="275"/>
            <ac:spMk id="17" creationId="{89D16701-DA76-4F72-BB63-E2C3FFBDFE0F}"/>
          </ac:spMkLst>
        </pc:spChg>
        <pc:spChg chg="add">
          <ac:chgData name="Dan Deac" userId="S::dan.deac@arobs.com::9825a207-c863-4cfa-b2e8-63cc145000ba" providerId="AD" clId="Web-{C963E437-24E3-EBA8-4D44-EC0AC8C4AFFB}" dt="2023-07-06T07:58:31.275" v="443"/>
          <ac:spMkLst>
            <pc:docMk/>
            <pc:sldMk cId="3750626913" sldId="275"/>
            <ac:spMk id="18" creationId="{E5F17139-31EE-46AC-B04F-DBBD852DD6CB}"/>
          </ac:spMkLst>
        </pc:spChg>
        <pc:spChg chg="add">
          <ac:chgData name="Dan Deac" userId="S::dan.deac@arobs.com::9825a207-c863-4cfa-b2e8-63cc145000ba" providerId="AD" clId="Web-{C963E437-24E3-EBA8-4D44-EC0AC8C4AFFB}" dt="2023-07-06T07:58:31.275" v="443"/>
          <ac:spMkLst>
            <pc:docMk/>
            <pc:sldMk cId="3750626913" sldId="275"/>
            <ac:spMk id="19" creationId="{1CC28BE1-9DC6-43FE-9582-39F091098D77}"/>
          </ac:spMkLst>
        </pc:spChg>
        <pc:grpChg chg="add">
          <ac:chgData name="Dan Deac" userId="S::dan.deac@arobs.com::9825a207-c863-4cfa-b2e8-63cc145000ba" providerId="AD" clId="Web-{C963E437-24E3-EBA8-4D44-EC0AC8C4AFFB}" dt="2023-07-06T07:58:31.275" v="443"/>
          <ac:grpSpMkLst>
            <pc:docMk/>
            <pc:sldMk cId="3750626913" sldId="275"/>
            <ac:grpSpMk id="13" creationId="{7CF625D3-71A3-4F30-A096-8EF334E959D0}"/>
          </ac:grpSpMkLst>
        </pc:grpChg>
        <pc:grpChg chg="add">
          <ac:chgData name="Dan Deac" userId="S::dan.deac@arobs.com::9825a207-c863-4cfa-b2e8-63cc145000ba" providerId="AD" clId="Web-{C963E437-24E3-EBA8-4D44-EC0AC8C4AFFB}" dt="2023-07-06T07:58:31.275" v="443"/>
          <ac:grpSpMkLst>
            <pc:docMk/>
            <pc:sldMk cId="3750626913" sldId="275"/>
            <ac:grpSpMk id="21" creationId="{AF9AF3F3-CE0C-4125-BDD7-346487FA0B40}"/>
          </ac:grpSpMkLst>
        </pc:grpChg>
        <pc:graphicFrameChg chg="add">
          <ac:chgData name="Dan Deac" userId="S::dan.deac@arobs.com::9825a207-c863-4cfa-b2e8-63cc145000ba" providerId="AD" clId="Web-{C963E437-24E3-EBA8-4D44-EC0AC8C4AFFB}" dt="2023-07-06T07:58:31.275" v="443"/>
          <ac:graphicFrameMkLst>
            <pc:docMk/>
            <pc:sldMk cId="3750626913" sldId="275"/>
            <ac:graphicFrameMk id="20" creationId="{BCA4DF67-054C-6C51-F907-9797610900D9}"/>
          </ac:graphicFrameMkLst>
        </pc:graphicFrameChg>
        <pc:picChg chg="add del">
          <ac:chgData name="Dan Deac" userId="S::dan.deac@arobs.com::9825a207-c863-4cfa-b2e8-63cc145000ba" providerId="AD" clId="Web-{C963E437-24E3-EBA8-4D44-EC0AC8C4AFFB}" dt="2023-07-06T07:58:31.244" v="442"/>
          <ac:picMkLst>
            <pc:docMk/>
            <pc:sldMk cId="3750626913" sldId="275"/>
            <ac:picMk id="5" creationId="{0DFC4B93-67E0-E70F-0599-257AA1B800AB}"/>
          </ac:picMkLst>
        </pc:picChg>
        <pc:picChg chg="add mod">
          <ac:chgData name="Dan Deac" userId="S::dan.deac@arobs.com::9825a207-c863-4cfa-b2e8-63cc145000ba" providerId="AD" clId="Web-{C963E437-24E3-EBA8-4D44-EC0AC8C4AFFB}" dt="2023-07-06T08:00:52.546" v="447" actId="14100"/>
          <ac:picMkLst>
            <pc:docMk/>
            <pc:sldMk cId="3750626913" sldId="275"/>
            <ac:picMk id="36" creationId="{D5CEBAC1-9E4B-2FD5-9585-2E50F233B836}"/>
          </ac:picMkLst>
        </pc:picChg>
      </pc:sldChg>
      <pc:sldChg chg="modSp new">
        <pc:chgData name="Dan Deac" userId="S::dan.deac@arobs.com::9825a207-c863-4cfa-b2e8-63cc145000ba" providerId="AD" clId="Web-{C963E437-24E3-EBA8-4D44-EC0AC8C4AFFB}" dt="2023-07-06T08:02:16.627" v="465" actId="20577"/>
        <pc:sldMkLst>
          <pc:docMk/>
          <pc:sldMk cId="362745026" sldId="276"/>
        </pc:sldMkLst>
        <pc:spChg chg="mod">
          <ac:chgData name="Dan Deac" userId="S::dan.deac@arobs.com::9825a207-c863-4cfa-b2e8-63cc145000ba" providerId="AD" clId="Web-{C963E437-24E3-EBA8-4D44-EC0AC8C4AFFB}" dt="2023-07-06T08:02:16.627" v="465" actId="20577"/>
          <ac:spMkLst>
            <pc:docMk/>
            <pc:sldMk cId="362745026" sldId="276"/>
            <ac:spMk id="2" creationId="{D79AD468-ED3C-1BCA-C268-35E3C768A4C6}"/>
          </ac:spMkLst>
        </pc:spChg>
        <pc:spChg chg="mod">
          <ac:chgData name="Dan Deac" userId="S::dan.deac@arobs.com::9825a207-c863-4cfa-b2e8-63cc145000ba" providerId="AD" clId="Web-{C963E437-24E3-EBA8-4D44-EC0AC8C4AFFB}" dt="2023-07-06T07:55:13.456" v="420" actId="20577"/>
          <ac:spMkLst>
            <pc:docMk/>
            <pc:sldMk cId="362745026" sldId="276"/>
            <ac:spMk id="3" creationId="{A106789F-9409-3BC0-B350-C1E145EE987C}"/>
          </ac:spMkLst>
        </pc:spChg>
      </pc:sldChg>
    </pc:docChg>
  </pc:docChgLst>
  <pc:docChgLst>
    <pc:chgData name="Dan Deac" userId="S::dan.deac@arobs.com::9825a207-c863-4cfa-b2e8-63cc145000ba" providerId="AD" clId="Web-{8B932F62-EABB-7E1A-E008-7D2E18E32E54}"/>
    <pc:docChg chg="addSld modSld sldOrd">
      <pc:chgData name="Dan Deac" userId="S::dan.deac@arobs.com::9825a207-c863-4cfa-b2e8-63cc145000ba" providerId="AD" clId="Web-{8B932F62-EABB-7E1A-E008-7D2E18E32E54}" dt="2023-07-05T09:55:32.822" v="139"/>
      <pc:docMkLst>
        <pc:docMk/>
      </pc:docMkLst>
      <pc:sldChg chg="modSp">
        <pc:chgData name="Dan Deac" userId="S::dan.deac@arobs.com::9825a207-c863-4cfa-b2e8-63cc145000ba" providerId="AD" clId="Web-{8B932F62-EABB-7E1A-E008-7D2E18E32E54}" dt="2023-07-05T09:53:35.193" v="123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8B932F62-EABB-7E1A-E008-7D2E18E32E54}" dt="2023-07-05T09:53:35.193" v="12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 setBg">
        <pc:chgData name="Dan Deac" userId="S::dan.deac@arobs.com::9825a207-c863-4cfa-b2e8-63cc145000ba" providerId="AD" clId="Web-{8B932F62-EABB-7E1A-E008-7D2E18E32E54}" dt="2023-07-05T09:40:52.353" v="119" actId="1076"/>
        <pc:sldMkLst>
          <pc:docMk/>
          <pc:sldMk cId="3866460590" sldId="263"/>
        </pc:sldMkLst>
        <pc:spChg chg="mod">
          <ac:chgData name="Dan Deac" userId="S::dan.deac@arobs.com::9825a207-c863-4cfa-b2e8-63cc145000ba" providerId="AD" clId="Web-{8B932F62-EABB-7E1A-E008-7D2E18E32E54}" dt="2023-07-05T09:39:39.460" v="89"/>
          <ac:spMkLst>
            <pc:docMk/>
            <pc:sldMk cId="3866460590" sldId="263"/>
            <ac:spMk id="2" creationId="{906C0949-5777-6527-380E-570909177C2D}"/>
          </ac:spMkLst>
        </pc:spChg>
        <pc:spChg chg="mod">
          <ac:chgData name="Dan Deac" userId="S::dan.deac@arobs.com::9825a207-c863-4cfa-b2e8-63cc145000ba" providerId="AD" clId="Web-{8B932F62-EABB-7E1A-E008-7D2E18E32E54}" dt="2023-07-05T09:39:51.179" v="95" actId="20577"/>
          <ac:spMkLst>
            <pc:docMk/>
            <pc:sldMk cId="3866460590" sldId="263"/>
            <ac:spMk id="3" creationId="{8E32E100-B271-4B18-600C-61B64DC76F4E}"/>
          </ac:spMkLst>
        </pc:spChg>
        <pc:spChg chg="add mod">
          <ac:chgData name="Dan Deac" userId="S::dan.deac@arobs.com::9825a207-c863-4cfa-b2e8-63cc145000ba" providerId="AD" clId="Web-{8B932F62-EABB-7E1A-E008-7D2E18E32E54}" dt="2023-07-05T09:40:40.228" v="117" actId="1076"/>
          <ac:spMkLst>
            <pc:docMk/>
            <pc:sldMk cId="3866460590" sldId="263"/>
            <ac:spMk id="5" creationId="{2CC802DE-707A-B3DE-A4D9-6454E39AE8E2}"/>
          </ac:spMkLst>
        </pc:spChg>
        <pc:spChg chg="add mod">
          <ac:chgData name="Dan Deac" userId="S::dan.deac@arobs.com::9825a207-c863-4cfa-b2e8-63cc145000ba" providerId="AD" clId="Web-{8B932F62-EABB-7E1A-E008-7D2E18E32E54}" dt="2023-07-05T09:40:21.149" v="111" actId="20577"/>
          <ac:spMkLst>
            <pc:docMk/>
            <pc:sldMk cId="3866460590" sldId="263"/>
            <ac:spMk id="8" creationId="{873D69FD-136E-3171-5CEA-FA317309951A}"/>
          </ac:spMkLst>
        </pc:spChg>
        <pc:spChg chg="add">
          <ac:chgData name="Dan Deac" userId="S::dan.deac@arobs.com::9825a207-c863-4cfa-b2e8-63cc145000ba" providerId="AD" clId="Web-{8B932F62-EABB-7E1A-E008-7D2E18E32E54}" dt="2023-07-05T09:39:39.460" v="89"/>
          <ac:spMkLst>
            <pc:docMk/>
            <pc:sldMk cId="3866460590" sldId="263"/>
            <ac:spMk id="14" creationId="{35DB3719-6FDC-4E5D-891D-FF40B7300F64}"/>
          </ac:spMkLst>
        </pc:spChg>
        <pc:spChg chg="add">
          <ac:chgData name="Dan Deac" userId="S::dan.deac@arobs.com::9825a207-c863-4cfa-b2e8-63cc145000ba" providerId="AD" clId="Web-{8B932F62-EABB-7E1A-E008-7D2E18E32E54}" dt="2023-07-05T09:39:39.460" v="89"/>
          <ac:spMkLst>
            <pc:docMk/>
            <pc:sldMk cId="3866460590" sldId="263"/>
            <ac:spMk id="16" creationId="{E0CBAC23-2E3F-4A90-BA59-F8299F6A5439}"/>
          </ac:spMkLst>
        </pc:spChg>
        <pc:picChg chg="add mod">
          <ac:chgData name="Dan Deac" userId="S::dan.deac@arobs.com::9825a207-c863-4cfa-b2e8-63cc145000ba" providerId="AD" clId="Web-{8B932F62-EABB-7E1A-E008-7D2E18E32E54}" dt="2023-07-05T09:40:52.353" v="119" actId="1076"/>
          <ac:picMkLst>
            <pc:docMk/>
            <pc:sldMk cId="3866460590" sldId="263"/>
            <ac:picMk id="4" creationId="{FAC85E0E-EC2F-F23D-34A5-E309B70088F0}"/>
          </ac:picMkLst>
        </pc:picChg>
        <pc:picChg chg="add mod">
          <ac:chgData name="Dan Deac" userId="S::dan.deac@arobs.com::9825a207-c863-4cfa-b2e8-63cc145000ba" providerId="AD" clId="Web-{8B932F62-EABB-7E1A-E008-7D2E18E32E54}" dt="2023-07-05T09:40:34.056" v="115" actId="1076"/>
          <ac:picMkLst>
            <pc:docMk/>
            <pc:sldMk cId="3866460590" sldId="263"/>
            <ac:picMk id="6" creationId="{D344158A-0A57-E66F-F3CB-A947FD29428D}"/>
          </ac:picMkLst>
        </pc:picChg>
        <pc:picChg chg="add mod">
          <ac:chgData name="Dan Deac" userId="S::dan.deac@arobs.com::9825a207-c863-4cfa-b2e8-63cc145000ba" providerId="AD" clId="Web-{8B932F62-EABB-7E1A-E008-7D2E18E32E54}" dt="2023-07-05T09:40:36.415" v="116" actId="1076"/>
          <ac:picMkLst>
            <pc:docMk/>
            <pc:sldMk cId="3866460590" sldId="263"/>
            <ac:picMk id="7" creationId="{BDFEA4F2-CC21-7851-6C91-7846FAC4FE53}"/>
          </ac:picMkLst>
        </pc:picChg>
      </pc:sldChg>
      <pc:sldChg chg="addSp delSp modSp new ord">
        <pc:chgData name="Dan Deac" userId="S::dan.deac@arobs.com::9825a207-c863-4cfa-b2e8-63cc145000ba" providerId="AD" clId="Web-{8B932F62-EABB-7E1A-E008-7D2E18E32E54}" dt="2023-07-05T09:55:32.822" v="139"/>
        <pc:sldMkLst>
          <pc:docMk/>
          <pc:sldMk cId="2837531377" sldId="264"/>
        </pc:sldMkLst>
        <pc:spChg chg="mod">
          <ac:chgData name="Dan Deac" userId="S::dan.deac@arobs.com::9825a207-c863-4cfa-b2e8-63cc145000ba" providerId="AD" clId="Web-{8B932F62-EABB-7E1A-E008-7D2E18E32E54}" dt="2023-07-05T09:53:55.881" v="126" actId="20577"/>
          <ac:spMkLst>
            <pc:docMk/>
            <pc:sldMk cId="2837531377" sldId="264"/>
            <ac:spMk id="2" creationId="{EBDF8D2A-7491-D5EE-F7E4-6EAA6E4989B3}"/>
          </ac:spMkLst>
        </pc:spChg>
        <pc:spChg chg="del">
          <ac:chgData name="Dan Deac" userId="S::dan.deac@arobs.com::9825a207-c863-4cfa-b2e8-63cc145000ba" providerId="AD" clId="Web-{8B932F62-EABB-7E1A-E008-7D2E18E32E54}" dt="2023-07-05T09:53:57.100" v="127"/>
          <ac:spMkLst>
            <pc:docMk/>
            <pc:sldMk cId="2837531377" sldId="264"/>
            <ac:spMk id="3" creationId="{4CB2AA64-8E17-5C76-19DC-D9497C9F67FA}"/>
          </ac:spMkLst>
        </pc:spChg>
        <pc:spChg chg="add">
          <ac:chgData name="Dan Deac" userId="S::dan.deac@arobs.com::9825a207-c863-4cfa-b2e8-63cc145000ba" providerId="AD" clId="Web-{8B932F62-EABB-7E1A-E008-7D2E18E32E54}" dt="2023-07-05T09:55:32.822" v="139"/>
          <ac:spMkLst>
            <pc:docMk/>
            <pc:sldMk cId="2837531377" sldId="264"/>
            <ac:spMk id="5" creationId="{8E4B891E-BC28-514A-EBA9-55C8C8AC5102}"/>
          </ac:spMkLst>
        </pc:spChg>
        <pc:picChg chg="add mod ord modCrop">
          <ac:chgData name="Dan Deac" userId="S::dan.deac@arobs.com::9825a207-c863-4cfa-b2e8-63cc145000ba" providerId="AD" clId="Web-{8B932F62-EABB-7E1A-E008-7D2E18E32E54}" dt="2023-07-05T09:55:25.071" v="138" actId="1076"/>
          <ac:picMkLst>
            <pc:docMk/>
            <pc:sldMk cId="2837531377" sldId="264"/>
            <ac:picMk id="4" creationId="{AF4416FD-F033-4AA9-FF44-D031D9690980}"/>
          </ac:picMkLst>
        </pc:picChg>
      </pc:sldChg>
    </pc:docChg>
  </pc:docChgLst>
  <pc:docChgLst>
    <pc:chgData name="Dan Deac" userId="S::dan.deac@arobs.com::9825a207-c863-4cfa-b2e8-63cc145000ba" providerId="AD" clId="Web-{989C9F40-34C3-BDB4-4481-72F1A7A60359}"/>
    <pc:docChg chg="addSld modSld">
      <pc:chgData name="Dan Deac" userId="S::dan.deac@arobs.com::9825a207-c863-4cfa-b2e8-63cc145000ba" providerId="AD" clId="Web-{989C9F40-34C3-BDB4-4481-72F1A7A60359}" dt="2023-07-04T13:08:08.286" v="150"/>
      <pc:docMkLst>
        <pc:docMk/>
      </pc:docMkLst>
      <pc:sldChg chg="addSp delSp modSp new mod setBg">
        <pc:chgData name="Dan Deac" userId="S::dan.deac@arobs.com::9825a207-c863-4cfa-b2e8-63cc145000ba" providerId="AD" clId="Web-{989C9F40-34C3-BDB4-4481-72F1A7A60359}" dt="2023-07-04T13:05:20.466" v="130" actId="20577"/>
        <pc:sldMkLst>
          <pc:docMk/>
          <pc:sldMk cId="631667746" sldId="257"/>
        </pc:sldMkLst>
        <pc:spChg chg="mod">
          <ac:chgData name="Dan Deac" userId="S::dan.deac@arobs.com::9825a207-c863-4cfa-b2e8-63cc145000ba" providerId="AD" clId="Web-{989C9F40-34C3-BDB4-4481-72F1A7A60359}" dt="2023-07-04T13:05:20.466" v="130" actId="20577"/>
          <ac:spMkLst>
            <pc:docMk/>
            <pc:sldMk cId="631667746" sldId="257"/>
            <ac:spMk id="2" creationId="{8D288239-8185-D80D-D298-1DB91ABCA0AC}"/>
          </ac:spMkLst>
        </pc:spChg>
        <pc:spChg chg="del">
          <ac:chgData name="Dan Deac" userId="S::dan.deac@arobs.com::9825a207-c863-4cfa-b2e8-63cc145000ba" providerId="AD" clId="Web-{989C9F40-34C3-BDB4-4481-72F1A7A60359}" dt="2023-07-04T12:43:54.475" v="3"/>
          <ac:spMkLst>
            <pc:docMk/>
            <pc:sldMk cId="631667746" sldId="257"/>
            <ac:spMk id="3" creationId="{8FBCF2E7-BF43-2C7F-430C-1D201869BE2D}"/>
          </ac:spMkLst>
        </pc:spChg>
        <pc:spChg chg="add del">
          <ac:chgData name="Dan Deac" userId="S::dan.deac@arobs.com::9825a207-c863-4cfa-b2e8-63cc145000ba" providerId="AD" clId="Web-{989C9F40-34C3-BDB4-4481-72F1A7A60359}" dt="2023-07-04T12:44:34.789" v="6"/>
          <ac:spMkLst>
            <pc:docMk/>
            <pc:sldMk cId="631667746" sldId="257"/>
            <ac:spMk id="8" creationId="{E7F3F863-1611-A090-C795-28000C203820}"/>
          </ac:spMkLst>
        </pc:spChg>
        <pc:spChg chg="add del">
          <ac:chgData name="Dan Deac" userId="S::dan.deac@arobs.com::9825a207-c863-4cfa-b2e8-63cc145000ba" providerId="AD" clId="Web-{989C9F40-34C3-BDB4-4481-72F1A7A60359}" dt="2023-07-04T12:44:39.086" v="8"/>
          <ac:spMkLst>
            <pc:docMk/>
            <pc:sldMk cId="631667746" sldId="257"/>
            <ac:spMk id="11" creationId="{2550BE34-C2B8-49B8-8519-67A8CAD51AE9}"/>
          </ac:spMkLst>
        </pc:spChg>
        <pc:spChg chg="add del">
          <ac:chgData name="Dan Deac" userId="S::dan.deac@arobs.com::9825a207-c863-4cfa-b2e8-63cc145000ba" providerId="AD" clId="Web-{989C9F40-34C3-BDB4-4481-72F1A7A60359}" dt="2023-07-04T12:44:39.086" v="8"/>
          <ac:spMkLst>
            <pc:docMk/>
            <pc:sldMk cId="631667746" sldId="257"/>
            <ac:spMk id="13" creationId="{A7457DD9-5A45-400A-AB4B-4B4EDECA25F1}"/>
          </ac:spMkLst>
        </pc:spChg>
        <pc:spChg chg="add del">
          <ac:chgData name="Dan Deac" userId="S::dan.deac@arobs.com::9825a207-c863-4cfa-b2e8-63cc145000ba" providerId="AD" clId="Web-{989C9F40-34C3-BDB4-4481-72F1A7A60359}" dt="2023-07-04T12:44:39.086" v="8"/>
          <ac:spMkLst>
            <pc:docMk/>
            <pc:sldMk cId="631667746" sldId="257"/>
            <ac:spMk id="15" creationId="{441CF7D6-A660-431A-B0BB-140A0D5556B6}"/>
          </ac:spMkLst>
        </pc:spChg>
        <pc:spChg chg="add del">
          <ac:chgData name="Dan Deac" userId="S::dan.deac@arobs.com::9825a207-c863-4cfa-b2e8-63cc145000ba" providerId="AD" clId="Web-{989C9F40-34C3-BDB4-4481-72F1A7A60359}" dt="2023-07-04T12:44:39.086" v="8"/>
          <ac:spMkLst>
            <pc:docMk/>
            <pc:sldMk cId="631667746" sldId="257"/>
            <ac:spMk id="17" creationId="{0570A85B-3810-4F95-97B0-CBF4CCDB381C}"/>
          </ac:spMkLst>
        </pc:spChg>
        <pc:spChg chg="add">
          <ac:chgData name="Dan Deac" userId="S::dan.deac@arobs.com::9825a207-c863-4cfa-b2e8-63cc145000ba" providerId="AD" clId="Web-{989C9F40-34C3-BDB4-4481-72F1A7A60359}" dt="2023-07-04T12:44:39.086" v="8"/>
          <ac:spMkLst>
            <pc:docMk/>
            <pc:sldMk cId="631667746" sldId="257"/>
            <ac:spMk id="22" creationId="{D4771268-CB57-404A-9271-370EB28F6090}"/>
          </ac:spMkLst>
        </pc:spChg>
        <pc:picChg chg="add del mod ord">
          <ac:chgData name="Dan Deac" userId="S::dan.deac@arobs.com::9825a207-c863-4cfa-b2e8-63cc145000ba" providerId="AD" clId="Web-{989C9F40-34C3-BDB4-4481-72F1A7A60359}" dt="2023-07-04T12:44:33.258" v="5"/>
          <ac:picMkLst>
            <pc:docMk/>
            <pc:sldMk cId="631667746" sldId="257"/>
            <ac:picMk id="4" creationId="{36D09F47-EAF4-6306-3C7C-A6BCE98C5CAC}"/>
          </ac:picMkLst>
        </pc:picChg>
        <pc:picChg chg="add mod ord">
          <ac:chgData name="Dan Deac" userId="S::dan.deac@arobs.com::9825a207-c863-4cfa-b2e8-63cc145000ba" providerId="AD" clId="Web-{989C9F40-34C3-BDB4-4481-72F1A7A60359}" dt="2023-07-04T12:44:39.086" v="8"/>
          <ac:picMkLst>
            <pc:docMk/>
            <pc:sldMk cId="631667746" sldId="257"/>
            <ac:picMk id="5" creationId="{5EC6C242-3F77-1028-B363-871D785846C3}"/>
          </ac:picMkLst>
        </pc:picChg>
        <pc:inkChg chg="add del">
          <ac:chgData name="Dan Deac" userId="S::dan.deac@arobs.com::9825a207-c863-4cfa-b2e8-63cc145000ba" providerId="AD" clId="Web-{989C9F40-34C3-BDB4-4481-72F1A7A60359}" dt="2023-07-04T12:45:53.636" v="10"/>
          <ac:inkMkLst>
            <pc:docMk/>
            <pc:sldMk cId="631667746" sldId="257"/>
            <ac:inkMk id="6" creationId="{F1CD91D5-9BD2-4975-F283-7304B5912492}"/>
          </ac:inkMkLst>
        </pc:inkChg>
        <pc:inkChg chg="add">
          <ac:chgData name="Dan Deac" userId="S::dan.deac@arobs.com::9825a207-c863-4cfa-b2e8-63cc145000ba" providerId="AD" clId="Web-{989C9F40-34C3-BDB4-4481-72F1A7A60359}" dt="2023-07-04T12:46:08.183" v="11"/>
          <ac:inkMkLst>
            <pc:docMk/>
            <pc:sldMk cId="631667746" sldId="257"/>
            <ac:inkMk id="7" creationId="{77C0D33F-6B14-E259-6ADC-723DD8AE6485}"/>
          </ac:inkMkLst>
        </pc:inkChg>
      </pc:sldChg>
      <pc:sldChg chg="addSp delSp modSp new">
        <pc:chgData name="Dan Deac" userId="S::dan.deac@arobs.com::9825a207-c863-4cfa-b2e8-63cc145000ba" providerId="AD" clId="Web-{989C9F40-34C3-BDB4-4481-72F1A7A60359}" dt="2023-07-04T12:59:38.702" v="56"/>
        <pc:sldMkLst>
          <pc:docMk/>
          <pc:sldMk cId="3773824020" sldId="258"/>
        </pc:sldMkLst>
        <pc:spChg chg="del">
          <ac:chgData name="Dan Deac" userId="S::dan.deac@arobs.com::9825a207-c863-4cfa-b2e8-63cc145000ba" providerId="AD" clId="Web-{989C9F40-34C3-BDB4-4481-72F1A7A60359}" dt="2023-07-04T12:58:03.714" v="31"/>
          <ac:spMkLst>
            <pc:docMk/>
            <pc:sldMk cId="3773824020" sldId="258"/>
            <ac:spMk id="2" creationId="{775F6CA6-0040-490C-5689-06F016CD0629}"/>
          </ac:spMkLst>
        </pc:spChg>
        <pc:spChg chg="del">
          <ac:chgData name="Dan Deac" userId="S::dan.deac@arobs.com::9825a207-c863-4cfa-b2e8-63cc145000ba" providerId="AD" clId="Web-{989C9F40-34C3-BDB4-4481-72F1A7A60359}" dt="2023-07-04T12:56:41.726" v="14"/>
          <ac:spMkLst>
            <pc:docMk/>
            <pc:sldMk cId="3773824020" sldId="258"/>
            <ac:spMk id="3" creationId="{E2342527-4D9F-ADFE-94E4-2E95276BCC44}"/>
          </ac:spMkLst>
        </pc:spChg>
        <pc:spChg chg="add mod">
          <ac:chgData name="Dan Deac" userId="S::dan.deac@arobs.com::9825a207-c863-4cfa-b2e8-63cc145000ba" providerId="AD" clId="Web-{989C9F40-34C3-BDB4-4481-72F1A7A60359}" dt="2023-07-04T12:59:38.702" v="56"/>
          <ac:spMkLst>
            <pc:docMk/>
            <pc:sldMk cId="3773824020" sldId="258"/>
            <ac:spMk id="12" creationId="{C15788F1-A8DC-3854-025E-F462B1A10DD1}"/>
          </ac:spMkLst>
        </pc:spChg>
        <pc:picChg chg="add del mod ord">
          <ac:chgData name="Dan Deac" userId="S::dan.deac@arobs.com::9825a207-c863-4cfa-b2e8-63cc145000ba" providerId="AD" clId="Web-{989C9F40-34C3-BDB4-4481-72F1A7A60359}" dt="2023-07-04T12:59:38.702" v="56"/>
          <ac:picMkLst>
            <pc:docMk/>
            <pc:sldMk cId="3773824020" sldId="258"/>
            <ac:picMk id="5" creationId="{DC37D430-1342-DECC-D2B2-8D0EF83B686F}"/>
          </ac:picMkLst>
        </pc:picChg>
        <pc:picChg chg="add del mod">
          <ac:chgData name="Dan Deac" userId="S::dan.deac@arobs.com::9825a207-c863-4cfa-b2e8-63cc145000ba" providerId="AD" clId="Web-{989C9F40-34C3-BDB4-4481-72F1A7A60359}" dt="2023-07-04T12:59:38.702" v="55"/>
          <ac:picMkLst>
            <pc:docMk/>
            <pc:sldMk cId="3773824020" sldId="258"/>
            <ac:picMk id="7" creationId="{248E167F-DB21-5DCF-95CF-4F9794FBDB3B}"/>
          </ac:picMkLst>
        </pc:picChg>
        <pc:picChg chg="add del mod">
          <ac:chgData name="Dan Deac" userId="S::dan.deac@arobs.com::9825a207-c863-4cfa-b2e8-63cc145000ba" providerId="AD" clId="Web-{989C9F40-34C3-BDB4-4481-72F1A7A60359}" dt="2023-07-04T12:59:38.702" v="54"/>
          <ac:picMkLst>
            <pc:docMk/>
            <pc:sldMk cId="3773824020" sldId="258"/>
            <ac:picMk id="10" creationId="{A954D60B-589B-2A9F-0DA9-2B7B9E353F19}"/>
          </ac:picMkLst>
        </pc:picChg>
        <pc:inkChg chg="add">
          <ac:chgData name="Dan Deac" userId="S::dan.deac@arobs.com::9825a207-c863-4cfa-b2e8-63cc145000ba" providerId="AD" clId="Web-{989C9F40-34C3-BDB4-4481-72F1A7A60359}" dt="2023-07-04T12:56:40.788" v="13"/>
          <ac:inkMkLst>
            <pc:docMk/>
            <pc:sldMk cId="3773824020" sldId="258"/>
            <ac:inkMk id="4" creationId="{9D338B9F-020E-434C-34C9-379F6A662F73}"/>
          </ac:inkMkLst>
        </pc:inkChg>
        <pc:inkChg chg="add">
          <ac:chgData name="Dan Deac" userId="S::dan.deac@arobs.com::9825a207-c863-4cfa-b2e8-63cc145000ba" providerId="AD" clId="Web-{989C9F40-34C3-BDB4-4481-72F1A7A60359}" dt="2023-07-04T12:57:02.680" v="15"/>
          <ac:inkMkLst>
            <pc:docMk/>
            <pc:sldMk cId="3773824020" sldId="258"/>
            <ac:inkMk id="6" creationId="{F3B1DA1E-0344-46F3-1768-75FC1870128E}"/>
          </ac:inkMkLst>
        </pc:inkChg>
        <pc:inkChg chg="add del">
          <ac:chgData name="Dan Deac" userId="S::dan.deac@arobs.com::9825a207-c863-4cfa-b2e8-63cc145000ba" providerId="AD" clId="Web-{989C9F40-34C3-BDB4-4481-72F1A7A60359}" dt="2023-07-04T12:57:04.539" v="18"/>
          <ac:inkMkLst>
            <pc:docMk/>
            <pc:sldMk cId="3773824020" sldId="258"/>
            <ac:inkMk id="8" creationId="{C48D816A-F060-229B-9E49-ED606009AB09}"/>
          </ac:inkMkLst>
        </pc:inkChg>
        <pc:inkChg chg="add del">
          <ac:chgData name="Dan Deac" userId="S::dan.deac@arobs.com::9825a207-c863-4cfa-b2e8-63cc145000ba" providerId="AD" clId="Web-{989C9F40-34C3-BDB4-4481-72F1A7A60359}" dt="2023-07-04T12:57:12.446" v="20"/>
          <ac:inkMkLst>
            <pc:docMk/>
            <pc:sldMk cId="3773824020" sldId="258"/>
            <ac:inkMk id="9" creationId="{1111BEB1-61B5-6EB7-AA2E-DE9802CD7708}"/>
          </ac:inkMkLst>
        </pc:inkChg>
      </pc:sldChg>
      <pc:sldChg chg="addSp delSp modSp add replId">
        <pc:chgData name="Dan Deac" userId="S::dan.deac@arobs.com::9825a207-c863-4cfa-b2e8-63cc145000ba" providerId="AD" clId="Web-{989C9F40-34C3-BDB4-4481-72F1A7A60359}" dt="2023-07-04T13:08:08.286" v="150"/>
        <pc:sldMkLst>
          <pc:docMk/>
          <pc:sldMk cId="572347554" sldId="259"/>
        </pc:sldMkLst>
        <pc:spChg chg="mod">
          <ac:chgData name="Dan Deac" userId="S::dan.deac@arobs.com::9825a207-c863-4cfa-b2e8-63cc145000ba" providerId="AD" clId="Web-{989C9F40-34C3-BDB4-4481-72F1A7A60359}" dt="2023-07-04T13:05:13.122" v="126" actId="20577"/>
          <ac:spMkLst>
            <pc:docMk/>
            <pc:sldMk cId="572347554" sldId="259"/>
            <ac:spMk id="2" creationId="{8D288239-8185-D80D-D298-1DB91ABCA0AC}"/>
          </ac:spMkLst>
        </pc:spChg>
        <pc:spChg chg="add del mod">
          <ac:chgData name="Dan Deac" userId="S::dan.deac@arobs.com::9825a207-c863-4cfa-b2e8-63cc145000ba" providerId="AD" clId="Web-{989C9F40-34C3-BDB4-4481-72F1A7A60359}" dt="2023-07-04T12:59:49.468" v="62"/>
          <ac:spMkLst>
            <pc:docMk/>
            <pc:sldMk cId="572347554" sldId="259"/>
            <ac:spMk id="9" creationId="{FCA11162-7759-99B7-8DAF-276968B204A0}"/>
          </ac:spMkLst>
        </pc:spChg>
        <pc:picChg chg="add mod modCrop">
          <ac:chgData name="Dan Deac" userId="S::dan.deac@arobs.com::9825a207-c863-4cfa-b2e8-63cc145000ba" providerId="AD" clId="Web-{989C9F40-34C3-BDB4-4481-72F1A7A60359}" dt="2023-07-04T13:07:45.066" v="147" actId="14100"/>
          <ac:picMkLst>
            <pc:docMk/>
            <pc:sldMk cId="572347554" sldId="259"/>
            <ac:picMk id="3" creationId="{9F2B113D-086E-0C13-7835-BA3C99E1B144}"/>
          </ac:picMkLst>
        </pc:picChg>
        <pc:picChg chg="add mod">
          <ac:chgData name="Dan Deac" userId="S::dan.deac@arobs.com::9825a207-c863-4cfa-b2e8-63cc145000ba" providerId="AD" clId="Web-{989C9F40-34C3-BDB4-4481-72F1A7A60359}" dt="2023-07-04T13:06:54.033" v="142" actId="1076"/>
          <ac:picMkLst>
            <pc:docMk/>
            <pc:sldMk cId="572347554" sldId="259"/>
            <ac:picMk id="4" creationId="{2B80234C-BD01-D521-CFEB-7C2869937989}"/>
          </ac:picMkLst>
        </pc:picChg>
        <pc:picChg chg="del mod">
          <ac:chgData name="Dan Deac" userId="S::dan.deac@arobs.com::9825a207-c863-4cfa-b2e8-63cc145000ba" providerId="AD" clId="Web-{989C9F40-34C3-BDB4-4481-72F1A7A60359}" dt="2023-07-04T12:59:45.687" v="61"/>
          <ac:picMkLst>
            <pc:docMk/>
            <pc:sldMk cId="572347554" sldId="259"/>
            <ac:picMk id="5" creationId="{5EC6C242-3F77-1028-B363-871D785846C3}"/>
          </ac:picMkLst>
        </pc:picChg>
        <pc:picChg chg="add del mod ord">
          <ac:chgData name="Dan Deac" userId="S::dan.deac@arobs.com::9825a207-c863-4cfa-b2e8-63cc145000ba" providerId="AD" clId="Web-{989C9F40-34C3-BDB4-4481-72F1A7A60359}" dt="2023-07-04T13:02:44.960" v="102"/>
          <ac:picMkLst>
            <pc:docMk/>
            <pc:sldMk cId="572347554" sldId="259"/>
            <ac:picMk id="6" creationId="{39FB2AC0-DFA6-388E-7198-844ACEC6BB08}"/>
          </ac:picMkLst>
        </pc:picChg>
        <pc:picChg chg="add mod modCrop">
          <ac:chgData name="Dan Deac" userId="S::dan.deac@arobs.com::9825a207-c863-4cfa-b2e8-63cc145000ba" providerId="AD" clId="Web-{989C9F40-34C3-BDB4-4481-72F1A7A60359}" dt="2023-07-04T13:08:08.286" v="150"/>
          <ac:picMkLst>
            <pc:docMk/>
            <pc:sldMk cId="572347554" sldId="259"/>
            <ac:picMk id="10" creationId="{CCDD402E-0A70-CC4E-E072-82FE9042DA2B}"/>
          </ac:picMkLst>
        </pc:picChg>
        <pc:inkChg chg="del">
          <ac:chgData name="Dan Deac" userId="S::dan.deac@arobs.com::9825a207-c863-4cfa-b2e8-63cc145000ba" providerId="AD" clId="Web-{989C9F40-34C3-BDB4-4481-72F1A7A60359}" dt="2023-07-04T12:59:54.624" v="64"/>
          <ac:inkMkLst>
            <pc:docMk/>
            <pc:sldMk cId="572347554" sldId="259"/>
            <ac:inkMk id="7" creationId="{77C0D33F-6B14-E259-6ADC-723DD8AE6485}"/>
          </ac:inkMkLst>
        </pc:inkChg>
      </pc:sldChg>
    </pc:docChg>
  </pc:docChgLst>
  <pc:docChgLst>
    <pc:chgData name="Dan Deac" userId="S::dan.deac@arobs.com::9825a207-c863-4cfa-b2e8-63cc145000ba" providerId="AD" clId="Web-{1093F679-F0E8-AFE5-4888-365A68797734}"/>
    <pc:docChg chg="addSld modSld">
      <pc:chgData name="Dan Deac" userId="S::dan.deac@arobs.com::9825a207-c863-4cfa-b2e8-63cc145000ba" providerId="AD" clId="Web-{1093F679-F0E8-AFE5-4888-365A68797734}" dt="2023-07-05T07:14:38.355" v="331" actId="20577"/>
      <pc:docMkLst>
        <pc:docMk/>
      </pc:docMkLst>
      <pc:sldChg chg="modSp">
        <pc:chgData name="Dan Deac" userId="S::dan.deac@arobs.com::9825a207-c863-4cfa-b2e8-63cc145000ba" providerId="AD" clId="Web-{1093F679-F0E8-AFE5-4888-365A68797734}" dt="2023-07-05T06:49:06.524" v="15" actId="20577"/>
        <pc:sldMkLst>
          <pc:docMk/>
          <pc:sldMk cId="572347554" sldId="259"/>
        </pc:sldMkLst>
        <pc:spChg chg="mod">
          <ac:chgData name="Dan Deac" userId="S::dan.deac@arobs.com::9825a207-c863-4cfa-b2e8-63cc145000ba" providerId="AD" clId="Web-{1093F679-F0E8-AFE5-4888-365A68797734}" dt="2023-07-05T06:49:06.524" v="15" actId="20577"/>
          <ac:spMkLst>
            <pc:docMk/>
            <pc:sldMk cId="572347554" sldId="259"/>
            <ac:spMk id="2" creationId="{8D288239-8185-D80D-D298-1DB91ABCA0AC}"/>
          </ac:spMkLst>
        </pc:spChg>
      </pc:sldChg>
      <pc:sldChg chg="addSp delSp modSp new">
        <pc:chgData name="Dan Deac" userId="S::dan.deac@arobs.com::9825a207-c863-4cfa-b2e8-63cc145000ba" providerId="AD" clId="Web-{1093F679-F0E8-AFE5-4888-365A68797734}" dt="2023-07-05T07:14:38.355" v="331" actId="20577"/>
        <pc:sldMkLst>
          <pc:docMk/>
          <pc:sldMk cId="724587209" sldId="261"/>
        </pc:sldMkLst>
        <pc:spChg chg="mod">
          <ac:chgData name="Dan Deac" userId="S::dan.deac@arobs.com::9825a207-c863-4cfa-b2e8-63cc145000ba" providerId="AD" clId="Web-{1093F679-F0E8-AFE5-4888-365A68797734}" dt="2023-07-05T06:47:52.768" v="5" actId="20577"/>
          <ac:spMkLst>
            <pc:docMk/>
            <pc:sldMk cId="724587209" sldId="261"/>
            <ac:spMk id="2" creationId="{3E681BD0-4946-66B8-2F2A-7C26001E0AC2}"/>
          </ac:spMkLst>
        </pc:spChg>
        <pc:spChg chg="del">
          <ac:chgData name="Dan Deac" userId="S::dan.deac@arobs.com::9825a207-c863-4cfa-b2e8-63cc145000ba" providerId="AD" clId="Web-{1093F679-F0E8-AFE5-4888-365A68797734}" dt="2023-07-05T06:47:39.439" v="1"/>
          <ac:spMkLst>
            <pc:docMk/>
            <pc:sldMk cId="724587209" sldId="261"/>
            <ac:spMk id="3" creationId="{6C92641E-062B-3115-6B16-9D1C0D99FC08}"/>
          </ac:spMkLst>
        </pc:spChg>
        <pc:spChg chg="add mod">
          <ac:chgData name="Dan Deac" userId="S::dan.deac@arobs.com::9825a207-c863-4cfa-b2e8-63cc145000ba" providerId="AD" clId="Web-{1093F679-F0E8-AFE5-4888-365A68797734}" dt="2023-07-05T07:14:38.355" v="331" actId="20577"/>
          <ac:spMkLst>
            <pc:docMk/>
            <pc:sldMk cId="724587209" sldId="261"/>
            <ac:spMk id="5" creationId="{95CAEFEA-D87C-069B-6F94-EBE883F98632}"/>
          </ac:spMkLst>
        </pc:spChg>
        <pc:picChg chg="add mod ord">
          <ac:chgData name="Dan Deac" userId="S::dan.deac@arobs.com::9825a207-c863-4cfa-b2e8-63cc145000ba" providerId="AD" clId="Web-{1093F679-F0E8-AFE5-4888-365A68797734}" dt="2023-07-05T06:47:48.893" v="3" actId="1076"/>
          <ac:picMkLst>
            <pc:docMk/>
            <pc:sldMk cId="724587209" sldId="261"/>
            <ac:picMk id="4" creationId="{529A27F4-5FE6-A4D2-A480-B5123BE3826F}"/>
          </ac:picMkLst>
        </pc:picChg>
      </pc:sldChg>
    </pc:docChg>
  </pc:docChgLst>
  <pc:docChgLst>
    <pc:chgData name="Dan Deac" userId="S::dan.deac@arobs.com::9825a207-c863-4cfa-b2e8-63cc145000ba" providerId="AD" clId="Web-{52F4DF54-1322-BB6D-F9DE-2F3351E41AA1}"/>
    <pc:docChg chg="addSld modSld sldOrd">
      <pc:chgData name="Dan Deac" userId="S::dan.deac@arobs.com::9825a207-c863-4cfa-b2e8-63cc145000ba" providerId="AD" clId="Web-{52F4DF54-1322-BB6D-F9DE-2F3351E41AA1}" dt="2023-07-05T13:35:42.408" v="247" actId="20577"/>
      <pc:docMkLst>
        <pc:docMk/>
      </pc:docMkLst>
      <pc:sldChg chg="modSp">
        <pc:chgData name="Dan Deac" userId="S::dan.deac@arobs.com::9825a207-c863-4cfa-b2e8-63cc145000ba" providerId="AD" clId="Web-{52F4DF54-1322-BB6D-F9DE-2F3351E41AA1}" dt="2023-07-05T13:29:50.383" v="207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52F4DF54-1322-BB6D-F9DE-2F3351E41AA1}" dt="2023-07-05T13:29:50.383" v="20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Dan Deac" userId="S::dan.deac@arobs.com::9825a207-c863-4cfa-b2e8-63cc145000ba" providerId="AD" clId="Web-{52F4DF54-1322-BB6D-F9DE-2F3351E41AA1}" dt="2023-07-05T13:24:00.810" v="198"/>
        <pc:sldMkLst>
          <pc:docMk/>
          <pc:sldMk cId="3108550080" sldId="269"/>
        </pc:sldMkLst>
        <pc:spChg chg="mod">
          <ac:chgData name="Dan Deac" userId="S::dan.deac@arobs.com::9825a207-c863-4cfa-b2e8-63cc145000ba" providerId="AD" clId="Web-{52F4DF54-1322-BB6D-F9DE-2F3351E41AA1}" dt="2023-07-05T13:24:00.810" v="198"/>
          <ac:spMkLst>
            <pc:docMk/>
            <pc:sldMk cId="3108550080" sldId="269"/>
            <ac:spMk id="2" creationId="{32682D61-6967-E0F6-3E82-BA2C9451AC20}"/>
          </ac:spMkLst>
        </pc:spChg>
        <pc:spChg chg="mod">
          <ac:chgData name="Dan Deac" userId="S::dan.deac@arobs.com::9825a207-c863-4cfa-b2e8-63cc145000ba" providerId="AD" clId="Web-{52F4DF54-1322-BB6D-F9DE-2F3351E41AA1}" dt="2023-07-05T13:24:00.810" v="198"/>
          <ac:spMkLst>
            <pc:docMk/>
            <pc:sldMk cId="3108550080" sldId="269"/>
            <ac:spMk id="3" creationId="{591F3095-BDDD-951E-3A63-F761517A2E76}"/>
          </ac:spMkLst>
        </pc:spChg>
        <pc:spChg chg="add del">
          <ac:chgData name="Dan Deac" userId="S::dan.deac@arobs.com::9825a207-c863-4cfa-b2e8-63cc145000ba" providerId="AD" clId="Web-{52F4DF54-1322-BB6D-F9DE-2F3351E41AA1}" dt="2023-07-05T13:24:00.810" v="198"/>
          <ac:spMkLst>
            <pc:docMk/>
            <pc:sldMk cId="3108550080" sldId="269"/>
            <ac:spMk id="9" creationId="{979E27D9-03C7-44E2-9FF8-15D0C8506AF7}"/>
          </ac:spMkLst>
        </pc:spChg>
        <pc:spChg chg="add del">
          <ac:chgData name="Dan Deac" userId="S::dan.deac@arobs.com::9825a207-c863-4cfa-b2e8-63cc145000ba" providerId="AD" clId="Web-{52F4DF54-1322-BB6D-F9DE-2F3351E41AA1}" dt="2023-07-05T13:24:00.810" v="198"/>
          <ac:spMkLst>
            <pc:docMk/>
            <pc:sldMk cId="3108550080" sldId="269"/>
            <ac:spMk id="11" creationId="{EEBF1590-3B36-48EE-A89D-3B6F3CB256AB}"/>
          </ac:spMkLst>
        </pc:spChg>
        <pc:spChg chg="add del">
          <ac:chgData name="Dan Deac" userId="S::dan.deac@arobs.com::9825a207-c863-4cfa-b2e8-63cc145000ba" providerId="AD" clId="Web-{52F4DF54-1322-BB6D-F9DE-2F3351E41AA1}" dt="2023-07-05T13:24:00.810" v="198"/>
          <ac:spMkLst>
            <pc:docMk/>
            <pc:sldMk cId="3108550080" sldId="269"/>
            <ac:spMk id="13" creationId="{AC8F6C8C-AB5A-4548-942D-E3FD40ACBC49}"/>
          </ac:spMkLst>
        </pc:spChg>
        <pc:spChg chg="add">
          <ac:chgData name="Dan Deac" userId="S::dan.deac@arobs.com::9825a207-c863-4cfa-b2e8-63cc145000ba" providerId="AD" clId="Web-{52F4DF54-1322-BB6D-F9DE-2F3351E41AA1}" dt="2023-07-05T13:24:00.810" v="198"/>
          <ac:spMkLst>
            <pc:docMk/>
            <pc:sldMk cId="3108550080" sldId="269"/>
            <ac:spMk id="18" creationId="{352BEC0E-22F8-46D0-9632-375DB541B06C}"/>
          </ac:spMkLst>
        </pc:spChg>
        <pc:spChg chg="add">
          <ac:chgData name="Dan Deac" userId="S::dan.deac@arobs.com::9825a207-c863-4cfa-b2e8-63cc145000ba" providerId="AD" clId="Web-{52F4DF54-1322-BB6D-F9DE-2F3351E41AA1}" dt="2023-07-05T13:24:00.810" v="198"/>
          <ac:spMkLst>
            <pc:docMk/>
            <pc:sldMk cId="3108550080" sldId="269"/>
            <ac:spMk id="20" creationId="{3FCFB1DE-0B7E-48CC-BA90-B2AB0889F9D6}"/>
          </ac:spMkLst>
        </pc:spChg>
        <pc:picChg chg="add mod">
          <ac:chgData name="Dan Deac" userId="S::dan.deac@arobs.com::9825a207-c863-4cfa-b2e8-63cc145000ba" providerId="AD" clId="Web-{52F4DF54-1322-BB6D-F9DE-2F3351E41AA1}" dt="2023-07-05T13:24:00.810" v="198"/>
          <ac:picMkLst>
            <pc:docMk/>
            <pc:sldMk cId="3108550080" sldId="269"/>
            <ac:picMk id="4" creationId="{42CA249B-CDE5-EB82-B21B-ECAE516FDBA9}"/>
          </ac:picMkLst>
        </pc:picChg>
        <pc:picChg chg="add mod">
          <ac:chgData name="Dan Deac" userId="S::dan.deac@arobs.com::9825a207-c863-4cfa-b2e8-63cc145000ba" providerId="AD" clId="Web-{52F4DF54-1322-BB6D-F9DE-2F3351E41AA1}" dt="2023-07-05T13:24:00.810" v="198"/>
          <ac:picMkLst>
            <pc:docMk/>
            <pc:sldMk cId="3108550080" sldId="269"/>
            <ac:picMk id="5" creationId="{72945D4D-3931-6314-7ED0-6D3FE6CFBD9F}"/>
          </ac:picMkLst>
        </pc:picChg>
      </pc:sldChg>
      <pc:sldChg chg="addSp delSp modSp new mod ord setBg">
        <pc:chgData name="Dan Deac" userId="S::dan.deac@arobs.com::9825a207-c863-4cfa-b2e8-63cc145000ba" providerId="AD" clId="Web-{52F4DF54-1322-BB6D-F9DE-2F3351E41AA1}" dt="2023-07-05T13:27:30.082" v="203" actId="20577"/>
        <pc:sldMkLst>
          <pc:docMk/>
          <pc:sldMk cId="1368141084" sldId="271"/>
        </pc:sldMkLst>
        <pc:spChg chg="mod">
          <ac:chgData name="Dan Deac" userId="S::dan.deac@arobs.com::9825a207-c863-4cfa-b2e8-63cc145000ba" providerId="AD" clId="Web-{52F4DF54-1322-BB6D-F9DE-2F3351E41AA1}" dt="2023-07-05T13:19:30.928" v="189"/>
          <ac:spMkLst>
            <pc:docMk/>
            <pc:sldMk cId="1368141084" sldId="271"/>
            <ac:spMk id="2" creationId="{4B2FB264-02C1-18F7-3E26-899261F0D7EC}"/>
          </ac:spMkLst>
        </pc:spChg>
        <pc:spChg chg="mod ord">
          <ac:chgData name="Dan Deac" userId="S::dan.deac@arobs.com::9825a207-c863-4cfa-b2e8-63cc145000ba" providerId="AD" clId="Web-{52F4DF54-1322-BB6D-F9DE-2F3351E41AA1}" dt="2023-07-05T13:27:30.082" v="203" actId="20577"/>
          <ac:spMkLst>
            <pc:docMk/>
            <pc:sldMk cId="1368141084" sldId="271"/>
            <ac:spMk id="3" creationId="{83D108AB-9FC7-7013-277F-37A8F2EB9E0E}"/>
          </ac:spMkLst>
        </pc:spChg>
        <pc:spChg chg="add del">
          <ac:chgData name="Dan Deac" userId="S::dan.deac@arobs.com::9825a207-c863-4cfa-b2e8-63cc145000ba" providerId="AD" clId="Web-{52F4DF54-1322-BB6D-F9DE-2F3351E41AA1}" dt="2023-07-05T13:19:22.130" v="184"/>
          <ac:spMkLst>
            <pc:docMk/>
            <pc:sldMk cId="1368141084" sldId="271"/>
            <ac:spMk id="9" creationId="{C4285719-470E-454C-AF62-8323075F1F5B}"/>
          </ac:spMkLst>
        </pc:spChg>
        <pc:spChg chg="add del">
          <ac:chgData name="Dan Deac" userId="S::dan.deac@arobs.com::9825a207-c863-4cfa-b2e8-63cc145000ba" providerId="AD" clId="Web-{52F4DF54-1322-BB6D-F9DE-2F3351E41AA1}" dt="2023-07-05T13:19:22.130" v="184"/>
          <ac:spMkLst>
            <pc:docMk/>
            <pc:sldMk cId="1368141084" sldId="271"/>
            <ac:spMk id="11" creationId="{CD9FE4EF-C4D8-49A0-B2FF-81D8DB7D8A24}"/>
          </ac:spMkLst>
        </pc:spChg>
        <pc:spChg chg="add del">
          <ac:chgData name="Dan Deac" userId="S::dan.deac@arobs.com::9825a207-c863-4cfa-b2e8-63cc145000ba" providerId="AD" clId="Web-{52F4DF54-1322-BB6D-F9DE-2F3351E41AA1}" dt="2023-07-05T13:19:22.130" v="184"/>
          <ac:spMkLst>
            <pc:docMk/>
            <pc:sldMk cId="1368141084" sldId="271"/>
            <ac:spMk id="13" creationId="{4300840D-0A0B-4512-BACA-B439D5B9C57C}"/>
          </ac:spMkLst>
        </pc:spChg>
        <pc:spChg chg="add del">
          <ac:chgData name="Dan Deac" userId="S::dan.deac@arobs.com::9825a207-c863-4cfa-b2e8-63cc145000ba" providerId="AD" clId="Web-{52F4DF54-1322-BB6D-F9DE-2F3351E41AA1}" dt="2023-07-05T13:19:22.130" v="184"/>
          <ac:spMkLst>
            <pc:docMk/>
            <pc:sldMk cId="1368141084" sldId="271"/>
            <ac:spMk id="15" creationId="{D2B78728-A580-49A7-84F9-6EF6F583ADE0}"/>
          </ac:spMkLst>
        </pc:spChg>
        <pc:spChg chg="add del">
          <ac:chgData name="Dan Deac" userId="S::dan.deac@arobs.com::9825a207-c863-4cfa-b2e8-63cc145000ba" providerId="AD" clId="Web-{52F4DF54-1322-BB6D-F9DE-2F3351E41AA1}" dt="2023-07-05T13:19:22.130" v="184"/>
          <ac:spMkLst>
            <pc:docMk/>
            <pc:sldMk cId="1368141084" sldId="271"/>
            <ac:spMk id="17" creationId="{38FAA1A1-D861-433F-88FA-1E9D6FD31D11}"/>
          </ac:spMkLst>
        </pc:spChg>
        <pc:spChg chg="add del">
          <ac:chgData name="Dan Deac" userId="S::dan.deac@arobs.com::9825a207-c863-4cfa-b2e8-63cc145000ba" providerId="AD" clId="Web-{52F4DF54-1322-BB6D-F9DE-2F3351E41AA1}" dt="2023-07-05T13:19:22.130" v="184"/>
          <ac:spMkLst>
            <pc:docMk/>
            <pc:sldMk cId="1368141084" sldId="271"/>
            <ac:spMk id="19" creationId="{8D71EDA1-87BF-4D5D-AB79-F346FD19278A}"/>
          </ac:spMkLst>
        </pc:spChg>
        <pc:spChg chg="add del">
          <ac:chgData name="Dan Deac" userId="S::dan.deac@arobs.com::9825a207-c863-4cfa-b2e8-63cc145000ba" providerId="AD" clId="Web-{52F4DF54-1322-BB6D-F9DE-2F3351E41AA1}" dt="2023-07-05T13:19:26.365" v="186"/>
          <ac:spMkLst>
            <pc:docMk/>
            <pc:sldMk cId="1368141084" sldId="271"/>
            <ac:spMk id="21" creationId="{12609869-9E80-471B-A487-A53288E0E791}"/>
          </ac:spMkLst>
        </pc:spChg>
        <pc:spChg chg="add del">
          <ac:chgData name="Dan Deac" userId="S::dan.deac@arobs.com::9825a207-c863-4cfa-b2e8-63cc145000ba" providerId="AD" clId="Web-{52F4DF54-1322-BB6D-F9DE-2F3351E41AA1}" dt="2023-07-05T13:19:26.365" v="186"/>
          <ac:spMkLst>
            <pc:docMk/>
            <pc:sldMk cId="1368141084" sldId="271"/>
            <ac:spMk id="22" creationId="{7004738A-9D34-43E8-97D2-CA0EED4F8BE0}"/>
          </ac:spMkLst>
        </pc:spChg>
        <pc:spChg chg="add del">
          <ac:chgData name="Dan Deac" userId="S::dan.deac@arobs.com::9825a207-c863-4cfa-b2e8-63cc145000ba" providerId="AD" clId="Web-{52F4DF54-1322-BB6D-F9DE-2F3351E41AA1}" dt="2023-07-05T13:19:26.365" v="186"/>
          <ac:spMkLst>
            <pc:docMk/>
            <pc:sldMk cId="1368141084" sldId="271"/>
            <ac:spMk id="23" creationId="{B8B8D07F-F13E-443E-BA68-2D26672D76B9}"/>
          </ac:spMkLst>
        </pc:spChg>
        <pc:spChg chg="add del">
          <ac:chgData name="Dan Deac" userId="S::dan.deac@arobs.com::9825a207-c863-4cfa-b2e8-63cc145000ba" providerId="AD" clId="Web-{52F4DF54-1322-BB6D-F9DE-2F3351E41AA1}" dt="2023-07-05T13:19:26.365" v="186"/>
          <ac:spMkLst>
            <pc:docMk/>
            <pc:sldMk cId="1368141084" sldId="271"/>
            <ac:spMk id="24" creationId="{2813A4FA-24A5-41ED-A534-3807D1B2F344}"/>
          </ac:spMkLst>
        </pc:spChg>
        <pc:spChg chg="add del">
          <ac:chgData name="Dan Deac" userId="S::dan.deac@arobs.com::9825a207-c863-4cfa-b2e8-63cc145000ba" providerId="AD" clId="Web-{52F4DF54-1322-BB6D-F9DE-2F3351E41AA1}" dt="2023-07-05T13:19:26.365" v="186"/>
          <ac:spMkLst>
            <pc:docMk/>
            <pc:sldMk cId="1368141084" sldId="271"/>
            <ac:spMk id="25" creationId="{C3944F27-CA70-4E84-A51A-E6BF89558979}"/>
          </ac:spMkLst>
        </pc:spChg>
        <pc:spChg chg="add del">
          <ac:chgData name="Dan Deac" userId="S::dan.deac@arobs.com::9825a207-c863-4cfa-b2e8-63cc145000ba" providerId="AD" clId="Web-{52F4DF54-1322-BB6D-F9DE-2F3351E41AA1}" dt="2023-07-05T13:19:30.912" v="188"/>
          <ac:spMkLst>
            <pc:docMk/>
            <pc:sldMk cId="1368141084" sldId="271"/>
            <ac:spMk id="27" creationId="{5AA03EDC-7067-4DFF-B672-541D016AAAB8}"/>
          </ac:spMkLst>
        </pc:spChg>
        <pc:spChg chg="add del">
          <ac:chgData name="Dan Deac" userId="S::dan.deac@arobs.com::9825a207-c863-4cfa-b2e8-63cc145000ba" providerId="AD" clId="Web-{52F4DF54-1322-BB6D-F9DE-2F3351E41AA1}" dt="2023-07-05T13:19:30.912" v="188"/>
          <ac:spMkLst>
            <pc:docMk/>
            <pc:sldMk cId="1368141084" sldId="271"/>
            <ac:spMk id="28" creationId="{0EBF3E39-B0BE-496A-8604-9007470FFA3A}"/>
          </ac:spMkLst>
        </pc:spChg>
        <pc:spChg chg="add">
          <ac:chgData name="Dan Deac" userId="S::dan.deac@arobs.com::9825a207-c863-4cfa-b2e8-63cc145000ba" providerId="AD" clId="Web-{52F4DF54-1322-BB6D-F9DE-2F3351E41AA1}" dt="2023-07-05T13:19:30.928" v="189"/>
          <ac:spMkLst>
            <pc:docMk/>
            <pc:sldMk cId="1368141084" sldId="271"/>
            <ac:spMk id="30" creationId="{3346177D-ADC4-4968-B747-5CFCD390B5B9}"/>
          </ac:spMkLst>
        </pc:spChg>
        <pc:spChg chg="add">
          <ac:chgData name="Dan Deac" userId="S::dan.deac@arobs.com::9825a207-c863-4cfa-b2e8-63cc145000ba" providerId="AD" clId="Web-{52F4DF54-1322-BB6D-F9DE-2F3351E41AA1}" dt="2023-07-05T13:19:30.928" v="189"/>
          <ac:spMkLst>
            <pc:docMk/>
            <pc:sldMk cId="1368141084" sldId="271"/>
            <ac:spMk id="31" creationId="{0844A943-BF79-4FEA-ABB1-3BD54D236606}"/>
          </ac:spMkLst>
        </pc:spChg>
        <pc:spChg chg="add">
          <ac:chgData name="Dan Deac" userId="S::dan.deac@arobs.com::9825a207-c863-4cfa-b2e8-63cc145000ba" providerId="AD" clId="Web-{52F4DF54-1322-BB6D-F9DE-2F3351E41AA1}" dt="2023-07-05T13:19:30.928" v="189"/>
          <ac:spMkLst>
            <pc:docMk/>
            <pc:sldMk cId="1368141084" sldId="271"/>
            <ac:spMk id="32" creationId="{6437CC72-F4A8-4DC3-AFAB-D22C482C8100}"/>
          </ac:spMkLst>
        </pc:spChg>
        <pc:picChg chg="add mod">
          <ac:chgData name="Dan Deac" userId="S::dan.deac@arobs.com::9825a207-c863-4cfa-b2e8-63cc145000ba" providerId="AD" clId="Web-{52F4DF54-1322-BB6D-F9DE-2F3351E41AA1}" dt="2023-07-05T13:19:30.928" v="189"/>
          <ac:picMkLst>
            <pc:docMk/>
            <pc:sldMk cId="1368141084" sldId="271"/>
            <ac:picMk id="4" creationId="{ABEC17F3-FAD6-752B-AB3D-8EC34BCE8CEB}"/>
          </ac:picMkLst>
        </pc:picChg>
      </pc:sldChg>
      <pc:sldChg chg="modSp new ord">
        <pc:chgData name="Dan Deac" userId="S::dan.deac@arobs.com::9825a207-c863-4cfa-b2e8-63cc145000ba" providerId="AD" clId="Web-{52F4DF54-1322-BB6D-F9DE-2F3351E41AA1}" dt="2023-07-05T13:35:42.408" v="247" actId="20577"/>
        <pc:sldMkLst>
          <pc:docMk/>
          <pc:sldMk cId="2876899794" sldId="272"/>
        </pc:sldMkLst>
        <pc:spChg chg="mod">
          <ac:chgData name="Dan Deac" userId="S::dan.deac@arobs.com::9825a207-c863-4cfa-b2e8-63cc145000ba" providerId="AD" clId="Web-{52F4DF54-1322-BB6D-F9DE-2F3351E41AA1}" dt="2023-07-05T13:30:08.055" v="215" actId="20577"/>
          <ac:spMkLst>
            <pc:docMk/>
            <pc:sldMk cId="2876899794" sldId="272"/>
            <ac:spMk id="2" creationId="{CC97A35B-8083-8C8A-78CC-BBA754C9BCB3}"/>
          </ac:spMkLst>
        </pc:spChg>
        <pc:spChg chg="mod">
          <ac:chgData name="Dan Deac" userId="S::dan.deac@arobs.com::9825a207-c863-4cfa-b2e8-63cc145000ba" providerId="AD" clId="Web-{52F4DF54-1322-BB6D-F9DE-2F3351E41AA1}" dt="2023-07-05T13:35:42.408" v="247" actId="20577"/>
          <ac:spMkLst>
            <pc:docMk/>
            <pc:sldMk cId="2876899794" sldId="272"/>
            <ac:spMk id="3" creationId="{CF1F17B9-8B13-2687-D98D-BC47AED294CD}"/>
          </ac:spMkLst>
        </pc:spChg>
      </pc:sldChg>
    </pc:docChg>
  </pc:docChgLst>
  <pc:docChgLst>
    <pc:chgData name="Dan Deac" userId="S::dan.deac@arobs.com::9825a207-c863-4cfa-b2e8-63cc145000ba" providerId="AD" clId="Web-{67BAA19F-F9F7-426E-9E0C-CCB001114127}"/>
    <pc:docChg chg="modSld">
      <pc:chgData name="Dan Deac" userId="S::dan.deac@arobs.com::9825a207-c863-4cfa-b2e8-63cc145000ba" providerId="AD" clId="Web-{67BAA19F-F9F7-426E-9E0C-CCB001114127}" dt="2023-07-04T11:39:16.837" v="10" actId="20577"/>
      <pc:docMkLst>
        <pc:docMk/>
      </pc:docMkLst>
      <pc:sldChg chg="modSp">
        <pc:chgData name="Dan Deac" userId="S::dan.deac@arobs.com::9825a207-c863-4cfa-b2e8-63cc145000ba" providerId="AD" clId="Web-{67BAA19F-F9F7-426E-9E0C-CCB001114127}" dt="2023-07-04T11:39:16.837" v="10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67BAA19F-F9F7-426E-9E0C-CCB001114127}" dt="2023-07-04T10:07:56.114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an Deac" userId="S::dan.deac@arobs.com::9825a207-c863-4cfa-b2e8-63cc145000ba" providerId="AD" clId="Web-{67BAA19F-F9F7-426E-9E0C-CCB001114127}" dt="2023-07-04T11:39:16.837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an Deac" userId="S::dan.deac@arobs.com::9825a207-c863-4cfa-b2e8-63cc145000ba" providerId="AD" clId="Web-{F8C16A9D-213E-A76B-89EC-48A385CB6198}"/>
    <pc:docChg chg="addSld modSld sldOrd">
      <pc:chgData name="Dan Deac" userId="S::dan.deac@arobs.com::9825a207-c863-4cfa-b2e8-63cc145000ba" providerId="AD" clId="Web-{F8C16A9D-213E-A76B-89EC-48A385CB6198}" dt="2023-07-05T13:50:57.696" v="337" actId="20577"/>
      <pc:docMkLst>
        <pc:docMk/>
      </pc:docMkLst>
      <pc:sldChg chg="addSp modSp new mod setBg">
        <pc:chgData name="Dan Deac" userId="S::dan.deac@arobs.com::9825a207-c863-4cfa-b2e8-63cc145000ba" providerId="AD" clId="Web-{F8C16A9D-213E-A76B-89EC-48A385CB6198}" dt="2023-07-05T13:50:57.696" v="337" actId="20577"/>
        <pc:sldMkLst>
          <pc:docMk/>
          <pc:sldMk cId="3062544589" sldId="273"/>
        </pc:sldMkLst>
        <pc:spChg chg="mod">
          <ac:chgData name="Dan Deac" userId="S::dan.deac@arobs.com::9825a207-c863-4cfa-b2e8-63cc145000ba" providerId="AD" clId="Web-{F8C16A9D-213E-A76B-89EC-48A385CB6198}" dt="2023-07-05T13:48:48.802" v="299"/>
          <ac:spMkLst>
            <pc:docMk/>
            <pc:sldMk cId="3062544589" sldId="273"/>
            <ac:spMk id="2" creationId="{DEA27F45-C861-27F9-CEF5-1674FBA6095D}"/>
          </ac:spMkLst>
        </pc:spChg>
        <pc:spChg chg="mod">
          <ac:chgData name="Dan Deac" userId="S::dan.deac@arobs.com::9825a207-c863-4cfa-b2e8-63cc145000ba" providerId="AD" clId="Web-{F8C16A9D-213E-A76B-89EC-48A385CB6198}" dt="2023-07-05T13:50:57.696" v="337" actId="20577"/>
          <ac:spMkLst>
            <pc:docMk/>
            <pc:sldMk cId="3062544589" sldId="273"/>
            <ac:spMk id="3" creationId="{1E904EE4-C29A-1443-42A7-52EB08F3FC09}"/>
          </ac:spMkLst>
        </pc:spChg>
        <pc:spChg chg="add">
          <ac:chgData name="Dan Deac" userId="S::dan.deac@arobs.com::9825a207-c863-4cfa-b2e8-63cc145000ba" providerId="AD" clId="Web-{F8C16A9D-213E-A76B-89EC-48A385CB6198}" dt="2023-07-05T13:48:48.802" v="299"/>
          <ac:spMkLst>
            <pc:docMk/>
            <pc:sldMk cId="3062544589" sldId="273"/>
            <ac:spMk id="8" creationId="{C2554CA6-288E-4202-BC52-2E5A8F0C0AED}"/>
          </ac:spMkLst>
        </pc:spChg>
        <pc:spChg chg="add">
          <ac:chgData name="Dan Deac" userId="S::dan.deac@arobs.com::9825a207-c863-4cfa-b2e8-63cc145000ba" providerId="AD" clId="Web-{F8C16A9D-213E-A76B-89EC-48A385CB6198}" dt="2023-07-05T13:48:48.802" v="299"/>
          <ac:spMkLst>
            <pc:docMk/>
            <pc:sldMk cId="3062544589" sldId="273"/>
            <ac:spMk id="10" creationId="{B10BB131-AC8E-4A8E-A5D1-36260F720C3B}"/>
          </ac:spMkLst>
        </pc:spChg>
        <pc:spChg chg="add">
          <ac:chgData name="Dan Deac" userId="S::dan.deac@arobs.com::9825a207-c863-4cfa-b2e8-63cc145000ba" providerId="AD" clId="Web-{F8C16A9D-213E-A76B-89EC-48A385CB6198}" dt="2023-07-05T13:48:48.802" v="299"/>
          <ac:spMkLst>
            <pc:docMk/>
            <pc:sldMk cId="3062544589" sldId="273"/>
            <ac:spMk id="12" creationId="{5B7778FC-632E-4DCA-A7CB-0D7731CCF970}"/>
          </ac:spMkLst>
        </pc:spChg>
        <pc:spChg chg="add">
          <ac:chgData name="Dan Deac" userId="S::dan.deac@arobs.com::9825a207-c863-4cfa-b2e8-63cc145000ba" providerId="AD" clId="Web-{F8C16A9D-213E-A76B-89EC-48A385CB6198}" dt="2023-07-05T13:48:48.802" v="299"/>
          <ac:spMkLst>
            <pc:docMk/>
            <pc:sldMk cId="3062544589" sldId="273"/>
            <ac:spMk id="14" creationId="{FA23A907-97FB-4A8F-880A-DD77401C4296}"/>
          </ac:spMkLst>
        </pc:spChg>
      </pc:sldChg>
      <pc:sldChg chg="addSp delSp modSp new mod ord setBg">
        <pc:chgData name="Dan Deac" userId="S::dan.deac@arobs.com::9825a207-c863-4cfa-b2e8-63cc145000ba" providerId="AD" clId="Web-{F8C16A9D-213E-A76B-89EC-48A385CB6198}" dt="2023-07-05T13:48:37.598" v="298"/>
        <pc:sldMkLst>
          <pc:docMk/>
          <pc:sldMk cId="317333770" sldId="274"/>
        </pc:sldMkLst>
        <pc:spChg chg="mod">
          <ac:chgData name="Dan Deac" userId="S::dan.deac@arobs.com::9825a207-c863-4cfa-b2e8-63cc145000ba" providerId="AD" clId="Web-{F8C16A9D-213E-A76B-89EC-48A385CB6198}" dt="2023-07-05T13:48:37.598" v="298"/>
          <ac:spMkLst>
            <pc:docMk/>
            <pc:sldMk cId="317333770" sldId="274"/>
            <ac:spMk id="2" creationId="{29EF6DAE-0498-811D-A496-DA29E1E1782C}"/>
          </ac:spMkLst>
        </pc:spChg>
        <pc:spChg chg="mod">
          <ac:chgData name="Dan Deac" userId="S::dan.deac@arobs.com::9825a207-c863-4cfa-b2e8-63cc145000ba" providerId="AD" clId="Web-{F8C16A9D-213E-A76B-89EC-48A385CB6198}" dt="2023-07-05T13:48:37.598" v="298"/>
          <ac:spMkLst>
            <pc:docMk/>
            <pc:sldMk cId="317333770" sldId="274"/>
            <ac:spMk id="3" creationId="{966B821D-1511-1402-638D-4E422DD2EE69}"/>
          </ac:spMkLst>
        </pc:spChg>
        <pc:spChg chg="add del">
          <ac:chgData name="Dan Deac" userId="S::dan.deac@arobs.com::9825a207-c863-4cfa-b2e8-63cc145000ba" providerId="AD" clId="Web-{F8C16A9D-213E-A76B-89EC-48A385CB6198}" dt="2023-07-05T13:48:37.583" v="297"/>
          <ac:spMkLst>
            <pc:docMk/>
            <pc:sldMk cId="317333770" sldId="274"/>
            <ac:spMk id="8" creationId="{081EA652-8C6A-4E69-BEB9-170809474553}"/>
          </ac:spMkLst>
        </pc:spChg>
        <pc:spChg chg="add del">
          <ac:chgData name="Dan Deac" userId="S::dan.deac@arobs.com::9825a207-c863-4cfa-b2e8-63cc145000ba" providerId="AD" clId="Web-{F8C16A9D-213E-A76B-89EC-48A385CB6198}" dt="2023-07-05T13:48:37.583" v="297"/>
          <ac:spMkLst>
            <pc:docMk/>
            <pc:sldMk cId="317333770" sldId="274"/>
            <ac:spMk id="10" creationId="{5298780A-33B9-4EA2-8F67-DE68AD62841B}"/>
          </ac:spMkLst>
        </pc:spChg>
        <pc:spChg chg="add del">
          <ac:chgData name="Dan Deac" userId="S::dan.deac@arobs.com::9825a207-c863-4cfa-b2e8-63cc145000ba" providerId="AD" clId="Web-{F8C16A9D-213E-A76B-89EC-48A385CB6198}" dt="2023-07-05T13:48:37.583" v="297"/>
          <ac:spMkLst>
            <pc:docMk/>
            <pc:sldMk cId="317333770" sldId="274"/>
            <ac:spMk id="12" creationId="{7F488E8B-4E1E-4402-8935-D4E6C02615C7}"/>
          </ac:spMkLst>
        </pc:spChg>
        <pc:spChg chg="add">
          <ac:chgData name="Dan Deac" userId="S::dan.deac@arobs.com::9825a207-c863-4cfa-b2e8-63cc145000ba" providerId="AD" clId="Web-{F8C16A9D-213E-A76B-89EC-48A385CB6198}" dt="2023-07-05T13:48:37.598" v="298"/>
          <ac:spMkLst>
            <pc:docMk/>
            <pc:sldMk cId="317333770" sldId="274"/>
            <ac:spMk id="16" creationId="{C2554CA6-288E-4202-BC52-2E5A8F0C0AED}"/>
          </ac:spMkLst>
        </pc:spChg>
        <pc:spChg chg="add">
          <ac:chgData name="Dan Deac" userId="S::dan.deac@arobs.com::9825a207-c863-4cfa-b2e8-63cc145000ba" providerId="AD" clId="Web-{F8C16A9D-213E-A76B-89EC-48A385CB6198}" dt="2023-07-05T13:48:37.598" v="298"/>
          <ac:spMkLst>
            <pc:docMk/>
            <pc:sldMk cId="317333770" sldId="274"/>
            <ac:spMk id="17" creationId="{B10BB131-AC8E-4A8E-A5D1-36260F720C3B}"/>
          </ac:spMkLst>
        </pc:spChg>
        <pc:spChg chg="add">
          <ac:chgData name="Dan Deac" userId="S::dan.deac@arobs.com::9825a207-c863-4cfa-b2e8-63cc145000ba" providerId="AD" clId="Web-{F8C16A9D-213E-A76B-89EC-48A385CB6198}" dt="2023-07-05T13:48:37.598" v="298"/>
          <ac:spMkLst>
            <pc:docMk/>
            <pc:sldMk cId="317333770" sldId="274"/>
            <ac:spMk id="18" creationId="{5B7778FC-632E-4DCA-A7CB-0D7731CCF970}"/>
          </ac:spMkLst>
        </pc:spChg>
        <pc:spChg chg="add">
          <ac:chgData name="Dan Deac" userId="S::dan.deac@arobs.com::9825a207-c863-4cfa-b2e8-63cc145000ba" providerId="AD" clId="Web-{F8C16A9D-213E-A76B-89EC-48A385CB6198}" dt="2023-07-05T13:48:37.598" v="298"/>
          <ac:spMkLst>
            <pc:docMk/>
            <pc:sldMk cId="317333770" sldId="274"/>
            <ac:spMk id="19" creationId="{FA23A907-97FB-4A8F-880A-DD77401C4296}"/>
          </ac:spMkLst>
        </pc:spChg>
        <pc:cxnChg chg="add del">
          <ac:chgData name="Dan Deac" userId="S::dan.deac@arobs.com::9825a207-c863-4cfa-b2e8-63cc145000ba" providerId="AD" clId="Web-{F8C16A9D-213E-A76B-89EC-48A385CB6198}" dt="2023-07-05T13:48:37.583" v="297"/>
          <ac:cxnSpMkLst>
            <pc:docMk/>
            <pc:sldMk cId="317333770" sldId="274"/>
            <ac:cxnSpMk id="14" creationId="{23AAC9B5-8015-485C-ACF9-A750390E9A56}"/>
          </ac:cxnSpMkLst>
        </pc:cxnChg>
      </pc:sldChg>
    </pc:docChg>
  </pc:docChgLst>
  <pc:docChgLst>
    <pc:chgData name="Dan Deac" userId="S::dan.deac@arobs.com::9825a207-c863-4cfa-b2e8-63cc145000ba" providerId="AD" clId="Web-{0CDB54CF-AFA8-803D-4F79-7085634691DF}"/>
    <pc:docChg chg="modSld">
      <pc:chgData name="Dan Deac" userId="S::dan.deac@arobs.com::9825a207-c863-4cfa-b2e8-63cc145000ba" providerId="AD" clId="Web-{0CDB54CF-AFA8-803D-4F79-7085634691DF}" dt="2023-07-06T09:17:24.845" v="43" actId="20577"/>
      <pc:docMkLst>
        <pc:docMk/>
      </pc:docMkLst>
      <pc:sldChg chg="modSp">
        <pc:chgData name="Dan Deac" userId="S::dan.deac@arobs.com::9825a207-c863-4cfa-b2e8-63cc145000ba" providerId="AD" clId="Web-{0CDB54CF-AFA8-803D-4F79-7085634691DF}" dt="2023-07-06T09:17:24.845" v="43" actId="20577"/>
        <pc:sldMkLst>
          <pc:docMk/>
          <pc:sldMk cId="724587209" sldId="261"/>
        </pc:sldMkLst>
        <pc:spChg chg="mod">
          <ac:chgData name="Dan Deac" userId="S::dan.deac@arobs.com::9825a207-c863-4cfa-b2e8-63cc145000ba" providerId="AD" clId="Web-{0CDB54CF-AFA8-803D-4F79-7085634691DF}" dt="2023-07-06T09:17:24.845" v="43" actId="20577"/>
          <ac:spMkLst>
            <pc:docMk/>
            <pc:sldMk cId="724587209" sldId="261"/>
            <ac:spMk id="11" creationId="{95CAEFEA-D87C-069B-6F94-EBE883F98632}"/>
          </ac:spMkLst>
        </pc:spChg>
      </pc:sldChg>
      <pc:sldChg chg="addSp delSp modSp">
        <pc:chgData name="Dan Deac" userId="S::dan.deac@arobs.com::9825a207-c863-4cfa-b2e8-63cc145000ba" providerId="AD" clId="Web-{0CDB54CF-AFA8-803D-4F79-7085634691DF}" dt="2023-07-06T08:58:20.573" v="35" actId="1076"/>
        <pc:sldMkLst>
          <pc:docMk/>
          <pc:sldMk cId="362745026" sldId="276"/>
        </pc:sldMkLst>
        <pc:spChg chg="mod">
          <ac:chgData name="Dan Deac" userId="S::dan.deac@arobs.com::9825a207-c863-4cfa-b2e8-63cc145000ba" providerId="AD" clId="Web-{0CDB54CF-AFA8-803D-4F79-7085634691DF}" dt="2023-07-06T08:57:03.865" v="33" actId="20577"/>
          <ac:spMkLst>
            <pc:docMk/>
            <pc:sldMk cId="362745026" sldId="276"/>
            <ac:spMk id="3" creationId="{A106789F-9409-3BC0-B350-C1E145EE987C}"/>
          </ac:spMkLst>
        </pc:spChg>
        <pc:picChg chg="mod">
          <ac:chgData name="Dan Deac" userId="S::dan.deac@arobs.com::9825a207-c863-4cfa-b2e8-63cc145000ba" providerId="AD" clId="Web-{0CDB54CF-AFA8-803D-4F79-7085634691DF}" dt="2023-07-06T08:56:39.035" v="27" actId="1076"/>
          <ac:picMkLst>
            <pc:docMk/>
            <pc:sldMk cId="362745026" sldId="276"/>
            <ac:picMk id="4" creationId="{1318EA1C-FB45-EA45-FFBB-6240CF2DCE52}"/>
          </ac:picMkLst>
        </pc:picChg>
        <pc:picChg chg="mod">
          <ac:chgData name="Dan Deac" userId="S::dan.deac@arobs.com::9825a207-c863-4cfa-b2e8-63cc145000ba" providerId="AD" clId="Web-{0CDB54CF-AFA8-803D-4F79-7085634691DF}" dt="2023-07-06T08:56:45.114" v="30" actId="1076"/>
          <ac:picMkLst>
            <pc:docMk/>
            <pc:sldMk cId="362745026" sldId="276"/>
            <ac:picMk id="5" creationId="{78C7DF2C-A083-979F-ECE4-0C3CB25BA51F}"/>
          </ac:picMkLst>
        </pc:picChg>
        <pc:picChg chg="del mod">
          <ac:chgData name="Dan Deac" userId="S::dan.deac@arobs.com::9825a207-c863-4cfa-b2e8-63cc145000ba" providerId="AD" clId="Web-{0CDB54CF-AFA8-803D-4F79-7085634691DF}" dt="2023-07-06T08:55:11.311" v="4"/>
          <ac:picMkLst>
            <pc:docMk/>
            <pc:sldMk cId="362745026" sldId="276"/>
            <ac:picMk id="6" creationId="{3EA3F26B-587C-1531-2ECE-7139DDB8B033}"/>
          </ac:picMkLst>
        </pc:picChg>
        <pc:picChg chg="mod">
          <ac:chgData name="Dan Deac" userId="S::dan.deac@arobs.com::9825a207-c863-4cfa-b2e8-63cc145000ba" providerId="AD" clId="Web-{0CDB54CF-AFA8-803D-4F79-7085634691DF}" dt="2023-07-06T08:56:51.302" v="31" actId="1076"/>
          <ac:picMkLst>
            <pc:docMk/>
            <pc:sldMk cId="362745026" sldId="276"/>
            <ac:picMk id="7" creationId="{4D770A98-58F5-D4E5-2387-F147CCFA7A88}"/>
          </ac:picMkLst>
        </pc:picChg>
        <pc:picChg chg="add mod">
          <ac:chgData name="Dan Deac" userId="S::dan.deac@arobs.com::9825a207-c863-4cfa-b2e8-63cc145000ba" providerId="AD" clId="Web-{0CDB54CF-AFA8-803D-4F79-7085634691DF}" dt="2023-07-06T08:58:20.573" v="35" actId="1076"/>
          <ac:picMkLst>
            <pc:docMk/>
            <pc:sldMk cId="362745026" sldId="276"/>
            <ac:picMk id="8" creationId="{E5DD601F-F0DA-AF89-8935-032AF0F09D5D}"/>
          </ac:picMkLst>
        </pc:picChg>
      </pc:sldChg>
    </pc:docChg>
  </pc:docChgLst>
  <pc:docChgLst>
    <pc:chgData name="Dan Deac" userId="S::dan.deac@arobs.com::9825a207-c863-4cfa-b2e8-63cc145000ba" providerId="AD" clId="Web-{9B890715-899C-A93D-9E26-1A21428B82EA}"/>
    <pc:docChg chg="addSld modSld">
      <pc:chgData name="Dan Deac" userId="S::dan.deac@arobs.com::9825a207-c863-4cfa-b2e8-63cc145000ba" providerId="AD" clId="Web-{9B890715-899C-A93D-9E26-1A21428B82EA}" dt="2023-07-05T09:22:50.646" v="204" actId="20577"/>
      <pc:docMkLst>
        <pc:docMk/>
      </pc:docMkLst>
      <pc:sldChg chg="modSp">
        <pc:chgData name="Dan Deac" userId="S::dan.deac@arobs.com::9825a207-c863-4cfa-b2e8-63cc145000ba" providerId="AD" clId="Web-{9B890715-899C-A93D-9E26-1A21428B82EA}" dt="2023-07-05T09:03:46.790" v="23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9B890715-899C-A93D-9E26-1A21428B82EA}" dt="2023-07-05T09:03:46.790" v="2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an Deac" userId="S::dan.deac@arobs.com::9825a207-c863-4cfa-b2e8-63cc145000ba" providerId="AD" clId="Web-{9B890715-899C-A93D-9E26-1A21428B82EA}" dt="2023-07-05T09:22:24.020" v="176" actId="20577"/>
        <pc:sldMkLst>
          <pc:docMk/>
          <pc:sldMk cId="2204019498" sldId="260"/>
        </pc:sldMkLst>
        <pc:spChg chg="mod">
          <ac:chgData name="Dan Deac" userId="S::dan.deac@arobs.com::9825a207-c863-4cfa-b2e8-63cc145000ba" providerId="AD" clId="Web-{9B890715-899C-A93D-9E26-1A21428B82EA}" dt="2023-07-05T09:22:24.020" v="176" actId="20577"/>
          <ac:spMkLst>
            <pc:docMk/>
            <pc:sldMk cId="2204019498" sldId="260"/>
            <ac:spMk id="3" creationId="{B8D6F07A-E7DB-385D-16D7-5789E088DB73}"/>
          </ac:spMkLst>
        </pc:spChg>
      </pc:sldChg>
      <pc:sldChg chg="modSp">
        <pc:chgData name="Dan Deac" userId="S::dan.deac@arobs.com::9825a207-c863-4cfa-b2e8-63cc145000ba" providerId="AD" clId="Web-{9B890715-899C-A93D-9E26-1A21428B82EA}" dt="2023-07-05T09:19:44.485" v="108" actId="20577"/>
        <pc:sldMkLst>
          <pc:docMk/>
          <pc:sldMk cId="724587209" sldId="261"/>
        </pc:sldMkLst>
        <pc:spChg chg="mod">
          <ac:chgData name="Dan Deac" userId="S::dan.deac@arobs.com::9825a207-c863-4cfa-b2e8-63cc145000ba" providerId="AD" clId="Web-{9B890715-899C-A93D-9E26-1A21428B82EA}" dt="2023-07-05T09:19:44.485" v="108" actId="20577"/>
          <ac:spMkLst>
            <pc:docMk/>
            <pc:sldMk cId="724587209" sldId="261"/>
            <ac:spMk id="11" creationId="{95CAEFEA-D87C-069B-6F94-EBE883F98632}"/>
          </ac:spMkLst>
        </pc:spChg>
      </pc:sldChg>
      <pc:sldChg chg="addSp modSp">
        <pc:chgData name="Dan Deac" userId="S::dan.deac@arobs.com::9825a207-c863-4cfa-b2e8-63cc145000ba" providerId="AD" clId="Web-{9B890715-899C-A93D-9E26-1A21428B82EA}" dt="2023-07-05T08:55:48.623" v="10" actId="1076"/>
        <pc:sldMkLst>
          <pc:docMk/>
          <pc:sldMk cId="3069227819" sldId="262"/>
        </pc:sldMkLst>
        <pc:picChg chg="add mod">
          <ac:chgData name="Dan Deac" userId="S::dan.deac@arobs.com::9825a207-c863-4cfa-b2e8-63cc145000ba" providerId="AD" clId="Web-{9B890715-899C-A93D-9E26-1A21428B82EA}" dt="2023-07-05T08:55:48.623" v="10" actId="1076"/>
          <ac:picMkLst>
            <pc:docMk/>
            <pc:sldMk cId="3069227819" sldId="262"/>
            <ac:picMk id="2" creationId="{4BD55668-8698-4B19-50A1-FEA1955ADF47}"/>
          </ac:picMkLst>
        </pc:picChg>
        <pc:picChg chg="add mod">
          <ac:chgData name="Dan Deac" userId="S::dan.deac@arobs.com::9825a207-c863-4cfa-b2e8-63cc145000ba" providerId="AD" clId="Web-{9B890715-899C-A93D-9E26-1A21428B82EA}" dt="2023-07-05T08:55:42.435" v="9" actId="1076"/>
          <ac:picMkLst>
            <pc:docMk/>
            <pc:sldMk cId="3069227819" sldId="262"/>
            <ac:picMk id="3" creationId="{49EECC13-3DC0-2C59-E953-D917C02341AD}"/>
          </ac:picMkLst>
        </pc:picChg>
      </pc:sldChg>
      <pc:sldChg chg="modSp new">
        <pc:chgData name="Dan Deac" userId="S::dan.deac@arobs.com::9825a207-c863-4cfa-b2e8-63cc145000ba" providerId="AD" clId="Web-{9B890715-899C-A93D-9E26-1A21428B82EA}" dt="2023-07-05T09:22:50.646" v="204" actId="20577"/>
        <pc:sldMkLst>
          <pc:docMk/>
          <pc:sldMk cId="3866460590" sldId="263"/>
        </pc:sldMkLst>
        <pc:spChg chg="mod">
          <ac:chgData name="Dan Deac" userId="S::dan.deac@arobs.com::9825a207-c863-4cfa-b2e8-63cc145000ba" providerId="AD" clId="Web-{9B890715-899C-A93D-9E26-1A21428B82EA}" dt="2023-07-05T09:22:25.676" v="179" actId="20577"/>
          <ac:spMkLst>
            <pc:docMk/>
            <pc:sldMk cId="3866460590" sldId="263"/>
            <ac:spMk id="2" creationId="{906C0949-5777-6527-380E-570909177C2D}"/>
          </ac:spMkLst>
        </pc:spChg>
        <pc:spChg chg="mod">
          <ac:chgData name="Dan Deac" userId="S::dan.deac@arobs.com::9825a207-c863-4cfa-b2e8-63cc145000ba" providerId="AD" clId="Web-{9B890715-899C-A93D-9E26-1A21428B82EA}" dt="2023-07-05T09:22:50.646" v="204" actId="20577"/>
          <ac:spMkLst>
            <pc:docMk/>
            <pc:sldMk cId="3866460590" sldId="263"/>
            <ac:spMk id="3" creationId="{8E32E100-B271-4B18-600C-61B64DC76F4E}"/>
          </ac:spMkLst>
        </pc:spChg>
      </pc:sldChg>
    </pc:docChg>
  </pc:docChgLst>
  <pc:docChgLst>
    <pc:chgData name="Dan Deac" userId="S::dan.deac@arobs.com::9825a207-c863-4cfa-b2e8-63cc145000ba" providerId="AD" clId="Web-{873DAD97-0596-ED67-8975-FCA6C0EEC6E1}"/>
    <pc:docChg chg="addSld modSld sldOrd">
      <pc:chgData name="Dan Deac" userId="S::dan.deac@arobs.com::9825a207-c863-4cfa-b2e8-63cc145000ba" providerId="AD" clId="Web-{873DAD97-0596-ED67-8975-FCA6C0EEC6E1}" dt="2023-07-05T12:57:14.346" v="401" actId="20577"/>
      <pc:docMkLst>
        <pc:docMk/>
      </pc:docMkLst>
      <pc:sldChg chg="modSp new ord">
        <pc:chgData name="Dan Deac" userId="S::dan.deac@arobs.com::9825a207-c863-4cfa-b2e8-63cc145000ba" providerId="AD" clId="Web-{873DAD97-0596-ED67-8975-FCA6C0EEC6E1}" dt="2023-07-05T12:57:14.346" v="401" actId="20577"/>
        <pc:sldMkLst>
          <pc:docMk/>
          <pc:sldMk cId="3108550080" sldId="269"/>
        </pc:sldMkLst>
        <pc:spChg chg="mod">
          <ac:chgData name="Dan Deac" userId="S::dan.deac@arobs.com::9825a207-c863-4cfa-b2e8-63cc145000ba" providerId="AD" clId="Web-{873DAD97-0596-ED67-8975-FCA6C0EEC6E1}" dt="2023-07-05T12:32:26.776" v="9" actId="20577"/>
          <ac:spMkLst>
            <pc:docMk/>
            <pc:sldMk cId="3108550080" sldId="269"/>
            <ac:spMk id="2" creationId="{32682D61-6967-E0F6-3E82-BA2C9451AC20}"/>
          </ac:spMkLst>
        </pc:spChg>
        <pc:spChg chg="mod">
          <ac:chgData name="Dan Deac" userId="S::dan.deac@arobs.com::9825a207-c863-4cfa-b2e8-63cc145000ba" providerId="AD" clId="Web-{873DAD97-0596-ED67-8975-FCA6C0EEC6E1}" dt="2023-07-05T12:57:14.346" v="401" actId="20577"/>
          <ac:spMkLst>
            <pc:docMk/>
            <pc:sldMk cId="3108550080" sldId="269"/>
            <ac:spMk id="3" creationId="{591F3095-BDDD-951E-3A63-F761517A2E76}"/>
          </ac:spMkLst>
        </pc:spChg>
      </pc:sldChg>
      <pc:sldChg chg="addSp modSp new">
        <pc:chgData name="Dan Deac" userId="S::dan.deac@arobs.com::9825a207-c863-4cfa-b2e8-63cc145000ba" providerId="AD" clId="Web-{873DAD97-0596-ED67-8975-FCA6C0EEC6E1}" dt="2023-07-05T12:46:11.454" v="289" actId="20577"/>
        <pc:sldMkLst>
          <pc:docMk/>
          <pc:sldMk cId="3027132961" sldId="270"/>
        </pc:sldMkLst>
        <pc:spChg chg="mod">
          <ac:chgData name="Dan Deac" userId="S::dan.deac@arobs.com::9825a207-c863-4cfa-b2e8-63cc145000ba" providerId="AD" clId="Web-{873DAD97-0596-ED67-8975-FCA6C0EEC6E1}" dt="2023-07-05T12:33:50.763" v="23" actId="20577"/>
          <ac:spMkLst>
            <pc:docMk/>
            <pc:sldMk cId="3027132961" sldId="270"/>
            <ac:spMk id="2" creationId="{559714BB-535B-7063-9AD6-0E2C029952A9}"/>
          </ac:spMkLst>
        </pc:spChg>
        <pc:spChg chg="mod">
          <ac:chgData name="Dan Deac" userId="S::dan.deac@arobs.com::9825a207-c863-4cfa-b2e8-63cc145000ba" providerId="AD" clId="Web-{873DAD97-0596-ED67-8975-FCA6C0EEC6E1}" dt="2023-07-05T12:46:11.454" v="289" actId="20577"/>
          <ac:spMkLst>
            <pc:docMk/>
            <pc:sldMk cId="3027132961" sldId="270"/>
            <ac:spMk id="3" creationId="{3CC9C563-82DE-FE30-C622-EE32FFAF51B4}"/>
          </ac:spMkLst>
        </pc:spChg>
        <pc:picChg chg="add mod">
          <ac:chgData name="Dan Deac" userId="S::dan.deac@arobs.com::9825a207-c863-4cfa-b2e8-63cc145000ba" providerId="AD" clId="Web-{873DAD97-0596-ED67-8975-FCA6C0EEC6E1}" dt="2023-07-05T12:45:50.016" v="280" actId="14100"/>
          <ac:picMkLst>
            <pc:docMk/>
            <pc:sldMk cId="3027132961" sldId="270"/>
            <ac:picMk id="4" creationId="{C80BA106-2A37-AA00-ADB2-0E740D993514}"/>
          </ac:picMkLst>
        </pc:picChg>
      </pc:sldChg>
    </pc:docChg>
  </pc:docChgLst>
  <pc:docChgLst>
    <pc:chgData name="Dan Deac" userId="S::dan.deac@arobs.com::9825a207-c863-4cfa-b2e8-63cc145000ba" providerId="AD" clId="Web-{0D8B695E-92B1-B158-1D55-A634986E67C9}"/>
    <pc:docChg chg="addSld modSld sldOrd">
      <pc:chgData name="Dan Deac" userId="S::dan.deac@arobs.com::9825a207-c863-4cfa-b2e8-63cc145000ba" providerId="AD" clId="Web-{0D8B695E-92B1-B158-1D55-A634986E67C9}" dt="2023-07-05T11:12:56.172" v="241" actId="20577"/>
      <pc:docMkLst>
        <pc:docMk/>
      </pc:docMkLst>
      <pc:sldChg chg="modSp">
        <pc:chgData name="Dan Deac" userId="S::dan.deac@arobs.com::9825a207-c863-4cfa-b2e8-63cc145000ba" providerId="AD" clId="Web-{0D8B695E-92B1-B158-1D55-A634986E67C9}" dt="2023-07-05T11:03:47.040" v="124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0D8B695E-92B1-B158-1D55-A634986E67C9}" dt="2023-07-05T11:03:47.040" v="12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Dan Deac" userId="S::dan.deac@arobs.com::9825a207-c863-4cfa-b2e8-63cc145000ba" providerId="AD" clId="Web-{0D8B695E-92B1-B158-1D55-A634986E67C9}" dt="2023-07-05T10:59:23.217" v="105" actId="20577"/>
        <pc:sldMkLst>
          <pc:docMk/>
          <pc:sldMk cId="2837531377" sldId="264"/>
        </pc:sldMkLst>
        <pc:spChg chg="mod">
          <ac:chgData name="Dan Deac" userId="S::dan.deac@arobs.com::9825a207-c863-4cfa-b2e8-63cc145000ba" providerId="AD" clId="Web-{0D8B695E-92B1-B158-1D55-A634986E67C9}" dt="2023-07-05T10:47:06.312" v="94"/>
          <ac:spMkLst>
            <pc:docMk/>
            <pc:sldMk cId="2837531377" sldId="264"/>
            <ac:spMk id="2" creationId="{EBDF8D2A-7491-D5EE-F7E4-6EAA6E4989B3}"/>
          </ac:spMkLst>
        </pc:spChg>
        <pc:spChg chg="del mod">
          <ac:chgData name="Dan Deac" userId="S::dan.deac@arobs.com::9825a207-c863-4cfa-b2e8-63cc145000ba" providerId="AD" clId="Web-{0D8B695E-92B1-B158-1D55-A634986E67C9}" dt="2023-07-05T10:39:09.106" v="6"/>
          <ac:spMkLst>
            <pc:docMk/>
            <pc:sldMk cId="2837531377" sldId="264"/>
            <ac:spMk id="5" creationId="{8E4B891E-BC28-514A-EBA9-55C8C8AC5102}"/>
          </ac:spMkLst>
        </pc:spChg>
        <pc:spChg chg="add mod">
          <ac:chgData name="Dan Deac" userId="S::dan.deac@arobs.com::9825a207-c863-4cfa-b2e8-63cc145000ba" providerId="AD" clId="Web-{0D8B695E-92B1-B158-1D55-A634986E67C9}" dt="2023-07-05T10:59:23.217" v="105" actId="20577"/>
          <ac:spMkLst>
            <pc:docMk/>
            <pc:sldMk cId="2837531377" sldId="264"/>
            <ac:spMk id="9" creationId="{85C3DBCF-D1BA-2A6B-E5A9-6909D8586412}"/>
          </ac:spMkLst>
        </pc:spChg>
        <pc:spChg chg="add del">
          <ac:chgData name="Dan Deac" userId="S::dan.deac@arobs.com::9825a207-c863-4cfa-b2e8-63cc145000ba" providerId="AD" clId="Web-{0D8B695E-92B1-B158-1D55-A634986E67C9}" dt="2023-07-05T10:47:06.312" v="94"/>
          <ac:spMkLst>
            <pc:docMk/>
            <pc:sldMk cId="2837531377" sldId="264"/>
            <ac:spMk id="12" creationId="{2EB492CD-616E-47F8-933B-5E2D952A0593}"/>
          </ac:spMkLst>
        </pc:spChg>
        <pc:spChg chg="add del">
          <ac:chgData name="Dan Deac" userId="S::dan.deac@arobs.com::9825a207-c863-4cfa-b2e8-63cc145000ba" providerId="AD" clId="Web-{0D8B695E-92B1-B158-1D55-A634986E67C9}" dt="2023-07-05T10:47:06.312" v="94"/>
          <ac:spMkLst>
            <pc:docMk/>
            <pc:sldMk cId="2837531377" sldId="264"/>
            <ac:spMk id="14" creationId="{59383CF9-23B5-4335-9B21-1791C4CF1C75}"/>
          </ac:spMkLst>
        </pc:spChg>
        <pc:spChg chg="add del">
          <ac:chgData name="Dan Deac" userId="S::dan.deac@arobs.com::9825a207-c863-4cfa-b2e8-63cc145000ba" providerId="AD" clId="Web-{0D8B695E-92B1-B158-1D55-A634986E67C9}" dt="2023-07-05T10:47:06.312" v="94"/>
          <ac:spMkLst>
            <pc:docMk/>
            <pc:sldMk cId="2837531377" sldId="264"/>
            <ac:spMk id="16" creationId="{0007FE00-9498-4706-B255-6437B0252C02}"/>
          </ac:spMkLst>
        </pc:spChg>
        <pc:spChg chg="add del">
          <ac:chgData name="Dan Deac" userId="S::dan.deac@arobs.com::9825a207-c863-4cfa-b2e8-63cc145000ba" providerId="AD" clId="Web-{0D8B695E-92B1-B158-1D55-A634986E67C9}" dt="2023-07-05T10:51:12.057" v="99"/>
          <ac:spMkLst>
            <pc:docMk/>
            <pc:sldMk cId="2837531377" sldId="264"/>
            <ac:spMk id="21" creationId="{2B97F24A-32CE-4C1C-A50D-3016B394DCFB}"/>
          </ac:spMkLst>
        </pc:spChg>
        <pc:spChg chg="add del">
          <ac:chgData name="Dan Deac" userId="S::dan.deac@arobs.com::9825a207-c863-4cfa-b2e8-63cc145000ba" providerId="AD" clId="Web-{0D8B695E-92B1-B158-1D55-A634986E67C9}" dt="2023-07-05T10:51:12.057" v="99"/>
          <ac:spMkLst>
            <pc:docMk/>
            <pc:sldMk cId="2837531377" sldId="264"/>
            <ac:spMk id="23" creationId="{CD8B4F24-440B-49E9-B85D-733523DC064B}"/>
          </ac:spMkLst>
        </pc:spChg>
        <pc:spChg chg="add">
          <ac:chgData name="Dan Deac" userId="S::dan.deac@arobs.com::9825a207-c863-4cfa-b2e8-63cc145000ba" providerId="AD" clId="Web-{0D8B695E-92B1-B158-1D55-A634986E67C9}" dt="2023-07-05T10:51:12.057" v="99"/>
          <ac:spMkLst>
            <pc:docMk/>
            <pc:sldMk cId="2837531377" sldId="264"/>
            <ac:spMk id="28" creationId="{2B97F24A-32CE-4C1C-A50D-3016B394DCFB}"/>
          </ac:spMkLst>
        </pc:spChg>
        <pc:spChg chg="add">
          <ac:chgData name="Dan Deac" userId="S::dan.deac@arobs.com::9825a207-c863-4cfa-b2e8-63cc145000ba" providerId="AD" clId="Web-{0D8B695E-92B1-B158-1D55-A634986E67C9}" dt="2023-07-05T10:51:12.057" v="99"/>
          <ac:spMkLst>
            <pc:docMk/>
            <pc:sldMk cId="2837531377" sldId="264"/>
            <ac:spMk id="30" creationId="{6357EC4F-235E-4222-A36F-C7878ACE37F2}"/>
          </ac:spMkLst>
        </pc:spChg>
        <pc:picChg chg="add mod">
          <ac:chgData name="Dan Deac" userId="S::dan.deac@arobs.com::9825a207-c863-4cfa-b2e8-63cc145000ba" providerId="AD" clId="Web-{0D8B695E-92B1-B158-1D55-A634986E67C9}" dt="2023-07-05T10:51:12.057" v="99"/>
          <ac:picMkLst>
            <pc:docMk/>
            <pc:sldMk cId="2837531377" sldId="264"/>
            <ac:picMk id="3" creationId="{FF21AF18-8A1D-4532-6937-82160DC43C48}"/>
          </ac:picMkLst>
        </pc:picChg>
        <pc:picChg chg="del mod ord">
          <ac:chgData name="Dan Deac" userId="S::dan.deac@arobs.com::9825a207-c863-4cfa-b2e8-63cc145000ba" providerId="AD" clId="Web-{0D8B695E-92B1-B158-1D55-A634986E67C9}" dt="2023-07-05T10:50:58.165" v="95"/>
          <ac:picMkLst>
            <pc:docMk/>
            <pc:sldMk cId="2837531377" sldId="264"/>
            <ac:picMk id="4" creationId="{AF4416FD-F033-4AA9-FF44-D031D9690980}"/>
          </ac:picMkLst>
        </pc:picChg>
      </pc:sldChg>
      <pc:sldChg chg="modSp new ord">
        <pc:chgData name="Dan Deac" userId="S::dan.deac@arobs.com::9825a207-c863-4cfa-b2e8-63cc145000ba" providerId="AD" clId="Web-{0D8B695E-92B1-B158-1D55-A634986E67C9}" dt="2023-07-05T11:12:56.172" v="241" actId="20577"/>
        <pc:sldMkLst>
          <pc:docMk/>
          <pc:sldMk cId="1637532946" sldId="265"/>
        </pc:sldMkLst>
        <pc:spChg chg="mod">
          <ac:chgData name="Dan Deac" userId="S::dan.deac@arobs.com::9825a207-c863-4cfa-b2e8-63cc145000ba" providerId="AD" clId="Web-{0D8B695E-92B1-B158-1D55-A634986E67C9}" dt="2023-07-05T11:09:09.084" v="132" actId="20577"/>
          <ac:spMkLst>
            <pc:docMk/>
            <pc:sldMk cId="1637532946" sldId="265"/>
            <ac:spMk id="2" creationId="{A903D79C-C10A-EC64-89B9-7B603DA5EE43}"/>
          </ac:spMkLst>
        </pc:spChg>
        <pc:spChg chg="mod">
          <ac:chgData name="Dan Deac" userId="S::dan.deac@arobs.com::9825a207-c863-4cfa-b2e8-63cc145000ba" providerId="AD" clId="Web-{0D8B695E-92B1-B158-1D55-A634986E67C9}" dt="2023-07-05T11:12:56.172" v="241" actId="20577"/>
          <ac:spMkLst>
            <pc:docMk/>
            <pc:sldMk cId="1637532946" sldId="265"/>
            <ac:spMk id="3" creationId="{158E33A1-4231-336B-6FF9-AF2B34CEA1E8}"/>
          </ac:spMkLst>
        </pc:spChg>
      </pc:sldChg>
    </pc:docChg>
  </pc:docChgLst>
  <pc:docChgLst>
    <pc:chgData name="Dan Deac" userId="S::dan.deac@arobs.com::9825a207-c863-4cfa-b2e8-63cc145000ba" providerId="AD" clId="Web-{8B88F01A-2A0A-14D3-EF1F-B9D0B2C0D3D2}"/>
    <pc:docChg chg="addSld modSld sldOrd">
      <pc:chgData name="Dan Deac" userId="S::dan.deac@arobs.com::9825a207-c863-4cfa-b2e8-63cc145000ba" providerId="AD" clId="Web-{8B88F01A-2A0A-14D3-EF1F-B9D0B2C0D3D2}" dt="2023-07-05T12:09:55.034" v="142" actId="20577"/>
      <pc:docMkLst>
        <pc:docMk/>
      </pc:docMkLst>
      <pc:sldChg chg="modSp">
        <pc:chgData name="Dan Deac" userId="S::dan.deac@arobs.com::9825a207-c863-4cfa-b2e8-63cc145000ba" providerId="AD" clId="Web-{8B88F01A-2A0A-14D3-EF1F-B9D0B2C0D3D2}" dt="2023-07-05T12:09:55.034" v="142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8B88F01A-2A0A-14D3-EF1F-B9D0B2C0D3D2}" dt="2023-07-05T12:09:55.034" v="14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 setBg">
        <pc:chgData name="Dan Deac" userId="S::dan.deac@arobs.com::9825a207-c863-4cfa-b2e8-63cc145000ba" providerId="AD" clId="Web-{8B88F01A-2A0A-14D3-EF1F-B9D0B2C0D3D2}" dt="2023-07-05T11:52:28.538" v="30" actId="1076"/>
        <pc:sldMkLst>
          <pc:docMk/>
          <pc:sldMk cId="3437837750" sldId="266"/>
        </pc:sldMkLst>
        <pc:spChg chg="mod">
          <ac:chgData name="Dan Deac" userId="S::dan.deac@arobs.com::9825a207-c863-4cfa-b2e8-63cc145000ba" providerId="AD" clId="Web-{8B88F01A-2A0A-14D3-EF1F-B9D0B2C0D3D2}" dt="2023-07-05T11:52:16.241" v="26" actId="14100"/>
          <ac:spMkLst>
            <pc:docMk/>
            <pc:sldMk cId="3437837750" sldId="266"/>
            <ac:spMk id="2" creationId="{12FF4564-55D8-ADCD-1B6D-8076BB2E6A34}"/>
          </ac:spMkLst>
        </pc:spChg>
        <pc:spChg chg="mod">
          <ac:chgData name="Dan Deac" userId="S::dan.deac@arobs.com::9825a207-c863-4cfa-b2e8-63cc145000ba" providerId="AD" clId="Web-{8B88F01A-2A0A-14D3-EF1F-B9D0B2C0D3D2}" dt="2023-07-05T11:52:12.725" v="25" actId="14100"/>
          <ac:spMkLst>
            <pc:docMk/>
            <pc:sldMk cId="3437837750" sldId="266"/>
            <ac:spMk id="3" creationId="{95DAA435-C76E-0AED-D3B4-19A8312B6425}"/>
          </ac:spMkLst>
        </pc:spChg>
        <pc:spChg chg="add">
          <ac:chgData name="Dan Deac" userId="S::dan.deac@arobs.com::9825a207-c863-4cfa-b2e8-63cc145000ba" providerId="AD" clId="Web-{8B88F01A-2A0A-14D3-EF1F-B9D0B2C0D3D2}" dt="2023-07-05T11:51:59.039" v="24"/>
          <ac:spMkLst>
            <pc:docMk/>
            <pc:sldMk cId="3437837750" sldId="266"/>
            <ac:spMk id="10" creationId="{2B97F24A-32CE-4C1C-A50D-3016B394DCFB}"/>
          </ac:spMkLst>
        </pc:spChg>
        <pc:spChg chg="add">
          <ac:chgData name="Dan Deac" userId="S::dan.deac@arobs.com::9825a207-c863-4cfa-b2e8-63cc145000ba" providerId="AD" clId="Web-{8B88F01A-2A0A-14D3-EF1F-B9D0B2C0D3D2}" dt="2023-07-05T11:51:59.039" v="24"/>
          <ac:spMkLst>
            <pc:docMk/>
            <pc:sldMk cId="3437837750" sldId="266"/>
            <ac:spMk id="12" creationId="{CD8B4F24-440B-49E9-B85D-733523DC064B}"/>
          </ac:spMkLst>
        </pc:spChg>
        <pc:picChg chg="mod">
          <ac:chgData name="Dan Deac" userId="S::dan.deac@arobs.com::9825a207-c863-4cfa-b2e8-63cc145000ba" providerId="AD" clId="Web-{8B88F01A-2A0A-14D3-EF1F-B9D0B2C0D3D2}" dt="2023-07-05T11:52:28.538" v="30" actId="1076"/>
          <ac:picMkLst>
            <pc:docMk/>
            <pc:sldMk cId="3437837750" sldId="266"/>
            <ac:picMk id="5" creationId="{371DFB12-FCF0-2EA7-C43D-7F726CF07AA9}"/>
          </ac:picMkLst>
        </pc:picChg>
      </pc:sldChg>
      <pc:sldChg chg="addSp delSp modSp new mod ord setBg">
        <pc:chgData name="Dan Deac" userId="S::dan.deac@arobs.com::9825a207-c863-4cfa-b2e8-63cc145000ba" providerId="AD" clId="Web-{8B88F01A-2A0A-14D3-EF1F-B9D0B2C0D3D2}" dt="2023-07-05T12:09:49.113" v="141" actId="20577"/>
        <pc:sldMkLst>
          <pc:docMk/>
          <pc:sldMk cId="468088713" sldId="268"/>
        </pc:sldMkLst>
        <pc:spChg chg="mod">
          <ac:chgData name="Dan Deac" userId="S::dan.deac@arobs.com::9825a207-c863-4cfa-b2e8-63cc145000ba" providerId="AD" clId="Web-{8B88F01A-2A0A-14D3-EF1F-B9D0B2C0D3D2}" dt="2023-07-05T11:57:01.420" v="90"/>
          <ac:spMkLst>
            <pc:docMk/>
            <pc:sldMk cId="468088713" sldId="268"/>
            <ac:spMk id="2" creationId="{D15A30E5-2E44-D6D5-AA8D-EA7BE35A3B85}"/>
          </ac:spMkLst>
        </pc:spChg>
        <pc:spChg chg="add del mod">
          <ac:chgData name="Dan Deac" userId="S::dan.deac@arobs.com::9825a207-c863-4cfa-b2e8-63cc145000ba" providerId="AD" clId="Web-{8B88F01A-2A0A-14D3-EF1F-B9D0B2C0D3D2}" dt="2023-07-05T12:09:49.113" v="141" actId="20577"/>
          <ac:spMkLst>
            <pc:docMk/>
            <pc:sldMk cId="468088713" sldId="268"/>
            <ac:spMk id="3" creationId="{68D4CA82-4173-DC28-AED1-4ED8D86CEC04}"/>
          </ac:spMkLst>
        </pc:spChg>
        <pc:spChg chg="add del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8" creationId="{3873B707-463F-40B0-8227-E8CC6C67EB25}"/>
          </ac:spMkLst>
        </pc:spChg>
        <pc:spChg chg="add del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9" creationId="{C13237C8-E62C-4F0D-A318-BD6FB6C2D138}"/>
          </ac:spMkLst>
        </pc:spChg>
        <pc:spChg chg="add del">
          <ac:chgData name="Dan Deac" userId="S::dan.deac@arobs.com::9825a207-c863-4cfa-b2e8-63cc145000ba" providerId="AD" clId="Web-{8B88F01A-2A0A-14D3-EF1F-B9D0B2C0D3D2}" dt="2023-07-05T11:53:29.352" v="43"/>
          <ac:spMkLst>
            <pc:docMk/>
            <pc:sldMk cId="468088713" sldId="268"/>
            <ac:spMk id="10" creationId="{47942995-B07F-4636-9A06-C6A104B260A8}"/>
          </ac:spMkLst>
        </pc:spChg>
        <pc:spChg chg="add del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11" creationId="{201CC55D-ED54-4C5C-95E6-10947BD1103B}"/>
          </ac:spMkLst>
        </pc:spChg>
        <pc:spChg chg="add del">
          <ac:chgData name="Dan Deac" userId="S::dan.deac@arobs.com::9825a207-c863-4cfa-b2e8-63cc145000ba" providerId="AD" clId="Web-{8B88F01A-2A0A-14D3-EF1F-B9D0B2C0D3D2}" dt="2023-07-05T11:53:29.352" v="43"/>
          <ac:spMkLst>
            <pc:docMk/>
            <pc:sldMk cId="468088713" sldId="268"/>
            <ac:spMk id="17" creationId="{B81933D1-5615-42C7-9C0B-4EB7105CCE2D}"/>
          </ac:spMkLst>
        </pc:spChg>
        <pc:spChg chg="add del">
          <ac:chgData name="Dan Deac" userId="S::dan.deac@arobs.com::9825a207-c863-4cfa-b2e8-63cc145000ba" providerId="AD" clId="Web-{8B88F01A-2A0A-14D3-EF1F-B9D0B2C0D3D2}" dt="2023-07-05T11:53:29.352" v="43"/>
          <ac:spMkLst>
            <pc:docMk/>
            <pc:sldMk cId="468088713" sldId="268"/>
            <ac:spMk id="19" creationId="{19C9EAEA-39D0-4B0E-A0EB-51E7B26740B1}"/>
          </ac:spMkLst>
        </pc:spChg>
        <pc:spChg chg="add del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21" creationId="{19C9EAEA-39D0-4B0E-A0EB-51E7B26740B1}"/>
          </ac:spMkLst>
        </pc:spChg>
        <pc:spChg chg="add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26" creationId="{201CC55D-ED54-4C5C-95E6-10947BD1103B}"/>
          </ac:spMkLst>
        </pc:spChg>
        <pc:spChg chg="add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32" creationId="{3873B707-463F-40B0-8227-E8CC6C67EB25}"/>
          </ac:spMkLst>
        </pc:spChg>
        <pc:spChg chg="add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34" creationId="{C13237C8-E62C-4F0D-A318-BD6FB6C2D138}"/>
          </ac:spMkLst>
        </pc:spChg>
        <pc:spChg chg="add">
          <ac:chgData name="Dan Deac" userId="S::dan.deac@arobs.com::9825a207-c863-4cfa-b2e8-63cc145000ba" providerId="AD" clId="Web-{8B88F01A-2A0A-14D3-EF1F-B9D0B2C0D3D2}" dt="2023-07-05T12:01:17.270" v="102"/>
          <ac:spMkLst>
            <pc:docMk/>
            <pc:sldMk cId="468088713" sldId="268"/>
            <ac:spMk id="36" creationId="{19C9EAEA-39D0-4B0E-A0EB-51E7B26740B1}"/>
          </ac:spMkLst>
        </pc:spChg>
        <pc:grpChg chg="add del">
          <ac:chgData name="Dan Deac" userId="S::dan.deac@arobs.com::9825a207-c863-4cfa-b2e8-63cc145000ba" providerId="AD" clId="Web-{8B88F01A-2A0A-14D3-EF1F-B9D0B2C0D3D2}" dt="2023-07-05T11:53:29.352" v="43"/>
          <ac:grpSpMkLst>
            <pc:docMk/>
            <pc:sldMk cId="468088713" sldId="268"/>
            <ac:grpSpMk id="12" creationId="{032D8612-31EB-44CF-A1D0-14FD4C705424}"/>
          </ac:grpSpMkLst>
        </pc:grpChg>
        <pc:grpChg chg="add del">
          <ac:chgData name="Dan Deac" userId="S::dan.deac@arobs.com::9825a207-c863-4cfa-b2e8-63cc145000ba" providerId="AD" clId="Web-{8B88F01A-2A0A-14D3-EF1F-B9D0B2C0D3D2}" dt="2023-07-05T12:01:17.270" v="102"/>
          <ac:grpSpMkLst>
            <pc:docMk/>
            <pc:sldMk cId="468088713" sldId="268"/>
            <ac:grpSpMk id="13" creationId="{1DE889C7-FAD6-4397-98E2-05D503484459}"/>
          </ac:grpSpMkLst>
        </pc:grpChg>
        <pc:grpChg chg="add">
          <ac:chgData name="Dan Deac" userId="S::dan.deac@arobs.com::9825a207-c863-4cfa-b2e8-63cc145000ba" providerId="AD" clId="Web-{8B88F01A-2A0A-14D3-EF1F-B9D0B2C0D3D2}" dt="2023-07-05T12:01:17.270" v="102"/>
          <ac:grpSpMkLst>
            <pc:docMk/>
            <pc:sldMk cId="468088713" sldId="268"/>
            <ac:grpSpMk id="28" creationId="{1DE889C7-FAD6-4397-98E2-05D503484459}"/>
          </ac:grpSpMkLst>
        </pc:grpChg>
        <pc:picChg chg="add del mod ord">
          <ac:chgData name="Dan Deac" userId="S::dan.deac@arobs.com::9825a207-c863-4cfa-b2e8-63cc145000ba" providerId="AD" clId="Web-{8B88F01A-2A0A-14D3-EF1F-B9D0B2C0D3D2}" dt="2023-07-05T11:53:05.914" v="37"/>
          <ac:picMkLst>
            <pc:docMk/>
            <pc:sldMk cId="468088713" sldId="268"/>
            <ac:picMk id="4" creationId="{065B0BE1-7AF2-1138-950E-13A8DDB94757}"/>
          </ac:picMkLst>
        </pc:picChg>
        <pc:picChg chg="add del mod">
          <ac:chgData name="Dan Deac" userId="S::dan.deac@arobs.com::9825a207-c863-4cfa-b2e8-63cc145000ba" providerId="AD" clId="Web-{8B88F01A-2A0A-14D3-EF1F-B9D0B2C0D3D2}" dt="2023-07-05T11:56:55.967" v="87"/>
          <ac:picMkLst>
            <pc:docMk/>
            <pc:sldMk cId="468088713" sldId="268"/>
            <ac:picMk id="5" creationId="{CA1BF80E-7903-FF59-EA45-A61660CD5FBC}"/>
          </ac:picMkLst>
        </pc:picChg>
        <pc:picChg chg="add del mod">
          <ac:chgData name="Dan Deac" userId="S::dan.deac@arobs.com::9825a207-c863-4cfa-b2e8-63cc145000ba" providerId="AD" clId="Web-{8B88F01A-2A0A-14D3-EF1F-B9D0B2C0D3D2}" dt="2023-07-05T11:58:04.031" v="91"/>
          <ac:picMkLst>
            <pc:docMk/>
            <pc:sldMk cId="468088713" sldId="268"/>
            <ac:picMk id="6" creationId="{88534442-ADF4-1312-77F0-9962B664FCF7}"/>
          </ac:picMkLst>
        </pc:picChg>
        <pc:picChg chg="add del mod">
          <ac:chgData name="Dan Deac" userId="S::dan.deac@arobs.com::9825a207-c863-4cfa-b2e8-63cc145000ba" providerId="AD" clId="Web-{8B88F01A-2A0A-14D3-EF1F-B9D0B2C0D3D2}" dt="2023-07-05T12:01:04.567" v="97"/>
          <ac:picMkLst>
            <pc:docMk/>
            <pc:sldMk cId="468088713" sldId="268"/>
            <ac:picMk id="7" creationId="{1649BF1E-B2C3-8543-895D-375889AE66FA}"/>
          </ac:picMkLst>
        </pc:picChg>
        <pc:picChg chg="add mod">
          <ac:chgData name="Dan Deac" userId="S::dan.deac@arobs.com::9825a207-c863-4cfa-b2e8-63cc145000ba" providerId="AD" clId="Web-{8B88F01A-2A0A-14D3-EF1F-B9D0B2C0D3D2}" dt="2023-07-05T12:04:50.088" v="139" actId="1076"/>
          <ac:picMkLst>
            <pc:docMk/>
            <pc:sldMk cId="468088713" sldId="268"/>
            <ac:picMk id="16" creationId="{32EAA114-86B2-BF81-8C72-55EC9B999BC3}"/>
          </ac:picMkLst>
        </pc:picChg>
      </pc:sldChg>
    </pc:docChg>
  </pc:docChgLst>
  <pc:docChgLst>
    <pc:chgData name="Dan Deac" userId="S::dan.deac@arobs.com::9825a207-c863-4cfa-b2e8-63cc145000ba" providerId="AD" clId="Web-{FBF8CD50-3E6E-A57D-8349-C18F93D411C1}"/>
    <pc:docChg chg="addSld delSld modSld sldOrd">
      <pc:chgData name="Dan Deac" userId="S::dan.deac@arobs.com::9825a207-c863-4cfa-b2e8-63cc145000ba" providerId="AD" clId="Web-{FBF8CD50-3E6E-A57D-8349-C18F93D411C1}" dt="2023-07-04T13:30:46.096" v="275" actId="20577"/>
      <pc:docMkLst>
        <pc:docMk/>
      </pc:docMkLst>
      <pc:sldChg chg="del ord">
        <pc:chgData name="Dan Deac" userId="S::dan.deac@arobs.com::9825a207-c863-4cfa-b2e8-63cc145000ba" providerId="AD" clId="Web-{FBF8CD50-3E6E-A57D-8349-C18F93D411C1}" dt="2023-07-04T13:24:08.396" v="1"/>
        <pc:sldMkLst>
          <pc:docMk/>
          <pc:sldMk cId="3773824020" sldId="258"/>
        </pc:sldMkLst>
      </pc:sldChg>
      <pc:sldChg chg="modSp new">
        <pc:chgData name="Dan Deac" userId="S::dan.deac@arobs.com::9825a207-c863-4cfa-b2e8-63cc145000ba" providerId="AD" clId="Web-{FBF8CD50-3E6E-A57D-8349-C18F93D411C1}" dt="2023-07-04T13:30:46.096" v="275" actId="20577"/>
        <pc:sldMkLst>
          <pc:docMk/>
          <pc:sldMk cId="2204019498" sldId="260"/>
        </pc:sldMkLst>
        <pc:spChg chg="mod">
          <ac:chgData name="Dan Deac" userId="S::dan.deac@arobs.com::9825a207-c863-4cfa-b2e8-63cc145000ba" providerId="AD" clId="Web-{FBF8CD50-3E6E-A57D-8349-C18F93D411C1}" dt="2023-07-04T13:24:14.678" v="4" actId="20577"/>
          <ac:spMkLst>
            <pc:docMk/>
            <pc:sldMk cId="2204019498" sldId="260"/>
            <ac:spMk id="2" creationId="{08666884-7797-DB23-0A3B-4A0975A012EB}"/>
          </ac:spMkLst>
        </pc:spChg>
        <pc:spChg chg="mod">
          <ac:chgData name="Dan Deac" userId="S::dan.deac@arobs.com::9825a207-c863-4cfa-b2e8-63cc145000ba" providerId="AD" clId="Web-{FBF8CD50-3E6E-A57D-8349-C18F93D411C1}" dt="2023-07-04T13:30:46.096" v="275" actId="20577"/>
          <ac:spMkLst>
            <pc:docMk/>
            <pc:sldMk cId="2204019498" sldId="260"/>
            <ac:spMk id="3" creationId="{B8D6F07A-E7DB-385D-16D7-5789E088DB73}"/>
          </ac:spMkLst>
        </pc:spChg>
      </pc:sldChg>
    </pc:docChg>
  </pc:docChgLst>
  <pc:docChgLst>
    <pc:chgData name="Dan Deac" userId="S::dan.deac@arobs.com::9825a207-c863-4cfa-b2e8-63cc145000ba" providerId="AD" clId="Web-{746D067E-3793-5CC9-633F-AD8A03231E16}"/>
    <pc:docChg chg="addSld modSld sldOrd">
      <pc:chgData name="Dan Deac" userId="S::dan.deac@arobs.com::9825a207-c863-4cfa-b2e8-63cc145000ba" providerId="AD" clId="Web-{746D067E-3793-5CC9-633F-AD8A03231E16}" dt="2023-07-05T11:49:59.714" v="334" actId="20577"/>
      <pc:docMkLst>
        <pc:docMk/>
      </pc:docMkLst>
      <pc:sldChg chg="modSp">
        <pc:chgData name="Dan Deac" userId="S::dan.deac@arobs.com::9825a207-c863-4cfa-b2e8-63cc145000ba" providerId="AD" clId="Web-{746D067E-3793-5CC9-633F-AD8A03231E16}" dt="2023-07-05T11:40:38.590" v="265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746D067E-3793-5CC9-633F-AD8A03231E16}" dt="2023-07-05T11:40:38.590" v="26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 setBg">
        <pc:chgData name="Dan Deac" userId="S::dan.deac@arobs.com::9825a207-c863-4cfa-b2e8-63cc145000ba" providerId="AD" clId="Web-{746D067E-3793-5CC9-633F-AD8A03231E16}" dt="2023-07-05T11:29:46.198" v="263" actId="20577"/>
        <pc:sldMkLst>
          <pc:docMk/>
          <pc:sldMk cId="1637532946" sldId="265"/>
        </pc:sldMkLst>
        <pc:spChg chg="mo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2" creationId="{A903D79C-C10A-EC64-89B9-7B603DA5EE43}"/>
          </ac:spMkLst>
        </pc:spChg>
        <pc:spChg chg="mod">
          <ac:chgData name="Dan Deac" userId="S::dan.deac@arobs.com::9825a207-c863-4cfa-b2e8-63cc145000ba" providerId="AD" clId="Web-{746D067E-3793-5CC9-633F-AD8A03231E16}" dt="2023-07-05T11:29:46.198" v="263" actId="20577"/>
          <ac:spMkLst>
            <pc:docMk/>
            <pc:sldMk cId="1637532946" sldId="265"/>
            <ac:spMk id="3" creationId="{158E33A1-4231-336B-6FF9-AF2B34CEA1E8}"/>
          </ac:spMkLst>
        </pc:spChg>
        <pc:spChg chg="add mo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5" creationId="{C84E96A8-52A2-AB9B-ED15-0E1D8F7334B3}"/>
          </ac:spMkLst>
        </pc:spChg>
        <pc:spChg chg="add mo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7" creationId="{FC791FFE-D283-FE86-6CFD-E6902A18936A}"/>
          </ac:spMkLst>
        </pc:spChg>
        <pc:spChg chg="add mo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8" creationId="{39E84AC0-E987-1436-2538-630D72DFCD48}"/>
          </ac:spMkLst>
        </pc:spChg>
        <pc:spChg chg="add mo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9" creationId="{5D447448-A0C0-4A54-701D-CB0221A2545A}"/>
          </ac:spMkLst>
        </pc:spChg>
        <pc:spChg chg="ad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16" creationId="{AFF8D2E5-2C4E-47B1-930B-6C82B7C31331}"/>
          </ac:spMkLst>
        </pc:spChg>
        <pc:spChg chg="ad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18" creationId="{801E4ADA-0EA9-4930-846E-3C11E8BED6DD}"/>
          </ac:spMkLst>
        </pc:spChg>
        <pc:spChg chg="add">
          <ac:chgData name="Dan Deac" userId="S::dan.deac@arobs.com::9825a207-c863-4cfa-b2e8-63cc145000ba" providerId="AD" clId="Web-{746D067E-3793-5CC9-633F-AD8A03231E16}" dt="2023-07-05T11:27:27.319" v="213"/>
          <ac:spMkLst>
            <pc:docMk/>
            <pc:sldMk cId="1637532946" sldId="265"/>
            <ac:spMk id="20" creationId="{FB92FFCE-0C90-454E-AA25-D4EE9A6C39C5}"/>
          </ac:spMkLst>
        </pc:spChg>
        <pc:picChg chg="add mod">
          <ac:chgData name="Dan Deac" userId="S::dan.deac@arobs.com::9825a207-c863-4cfa-b2e8-63cc145000ba" providerId="AD" clId="Web-{746D067E-3793-5CC9-633F-AD8A03231E16}" dt="2023-07-05T11:27:27.319" v="213"/>
          <ac:picMkLst>
            <pc:docMk/>
            <pc:sldMk cId="1637532946" sldId="265"/>
            <ac:picMk id="4" creationId="{90CD6D4E-0609-277F-A571-77974529F85D}"/>
          </ac:picMkLst>
        </pc:picChg>
        <pc:picChg chg="add mod">
          <ac:chgData name="Dan Deac" userId="S::dan.deac@arobs.com::9825a207-c863-4cfa-b2e8-63cc145000ba" providerId="AD" clId="Web-{746D067E-3793-5CC9-633F-AD8A03231E16}" dt="2023-07-05T11:27:27.319" v="213"/>
          <ac:picMkLst>
            <pc:docMk/>
            <pc:sldMk cId="1637532946" sldId="265"/>
            <ac:picMk id="6" creationId="{105DA173-22D5-7AE9-2A4C-252CF7353532}"/>
          </ac:picMkLst>
        </pc:picChg>
        <pc:picChg chg="add mod">
          <ac:chgData name="Dan Deac" userId="S::dan.deac@arobs.com::9825a207-c863-4cfa-b2e8-63cc145000ba" providerId="AD" clId="Web-{746D067E-3793-5CC9-633F-AD8A03231E16}" dt="2023-07-05T11:27:27.319" v="213"/>
          <ac:picMkLst>
            <pc:docMk/>
            <pc:sldMk cId="1637532946" sldId="265"/>
            <ac:picMk id="10" creationId="{3D6BB82A-EEF6-39FD-E138-106B8F4647D7}"/>
          </ac:picMkLst>
        </pc:picChg>
      </pc:sldChg>
      <pc:sldChg chg="addSp delSp modSp new ord">
        <pc:chgData name="Dan Deac" userId="S::dan.deac@arobs.com::9825a207-c863-4cfa-b2e8-63cc145000ba" providerId="AD" clId="Web-{746D067E-3793-5CC9-633F-AD8A03231E16}" dt="2023-07-05T11:49:59.714" v="334" actId="20577"/>
        <pc:sldMkLst>
          <pc:docMk/>
          <pc:sldMk cId="3437837750" sldId="266"/>
        </pc:sldMkLst>
        <pc:spChg chg="mod">
          <ac:chgData name="Dan Deac" userId="S::dan.deac@arobs.com::9825a207-c863-4cfa-b2e8-63cc145000ba" providerId="AD" clId="Web-{746D067E-3793-5CC9-633F-AD8A03231E16}" dt="2023-07-05T11:41:57.655" v="294" actId="20577"/>
          <ac:spMkLst>
            <pc:docMk/>
            <pc:sldMk cId="3437837750" sldId="266"/>
            <ac:spMk id="2" creationId="{12FF4564-55D8-ADCD-1B6D-8076BB2E6A34}"/>
          </ac:spMkLst>
        </pc:spChg>
        <pc:spChg chg="add del mod">
          <ac:chgData name="Dan Deac" userId="S::dan.deac@arobs.com::9825a207-c863-4cfa-b2e8-63cc145000ba" providerId="AD" clId="Web-{746D067E-3793-5CC9-633F-AD8A03231E16}" dt="2023-07-05T11:49:59.714" v="334" actId="20577"/>
          <ac:spMkLst>
            <pc:docMk/>
            <pc:sldMk cId="3437837750" sldId="266"/>
            <ac:spMk id="3" creationId="{95DAA435-C76E-0AED-D3B4-19A8312B6425}"/>
          </ac:spMkLst>
        </pc:spChg>
        <pc:picChg chg="add del mod ord">
          <ac:chgData name="Dan Deac" userId="S::dan.deac@arobs.com::9825a207-c863-4cfa-b2e8-63cc145000ba" providerId="AD" clId="Web-{746D067E-3793-5CC9-633F-AD8A03231E16}" dt="2023-07-05T11:46:50.975" v="299"/>
          <ac:picMkLst>
            <pc:docMk/>
            <pc:sldMk cId="3437837750" sldId="266"/>
            <ac:picMk id="4" creationId="{C89372F1-0993-EEDA-EE1B-1BD8D8014AE5}"/>
          </ac:picMkLst>
        </pc:picChg>
        <pc:picChg chg="add mod">
          <ac:chgData name="Dan Deac" userId="S::dan.deac@arobs.com::9825a207-c863-4cfa-b2e8-63cc145000ba" providerId="AD" clId="Web-{746D067E-3793-5CC9-633F-AD8A03231E16}" dt="2023-07-05T11:46:57.897" v="302" actId="1076"/>
          <ac:picMkLst>
            <pc:docMk/>
            <pc:sldMk cId="3437837750" sldId="266"/>
            <ac:picMk id="5" creationId="{371DFB12-FCF0-2EA7-C43D-7F726CF07AA9}"/>
          </ac:picMkLst>
        </pc:picChg>
      </pc:sldChg>
      <pc:sldChg chg="addSp delSp modSp new mod setBg">
        <pc:chgData name="Dan Deac" userId="S::dan.deac@arobs.com::9825a207-c863-4cfa-b2e8-63cc145000ba" providerId="AD" clId="Web-{746D067E-3793-5CC9-633F-AD8A03231E16}" dt="2023-07-05T11:41:21.169" v="282"/>
        <pc:sldMkLst>
          <pc:docMk/>
          <pc:sldMk cId="2345340845" sldId="267"/>
        </pc:sldMkLst>
        <pc:spChg chg="del">
          <ac:chgData name="Dan Deac" userId="S::dan.deac@arobs.com::9825a207-c863-4cfa-b2e8-63cc145000ba" providerId="AD" clId="Web-{746D067E-3793-5CC9-633F-AD8A03231E16}" dt="2023-07-05T11:41:16.076" v="280"/>
          <ac:spMkLst>
            <pc:docMk/>
            <pc:sldMk cId="2345340845" sldId="267"/>
            <ac:spMk id="2" creationId="{2E4FFB74-301F-DB34-A8A4-A8FE181867FA}"/>
          </ac:spMkLst>
        </pc:spChg>
        <pc:spChg chg="del">
          <ac:chgData name="Dan Deac" userId="S::dan.deac@arobs.com::9825a207-c863-4cfa-b2e8-63cc145000ba" providerId="AD" clId="Web-{746D067E-3793-5CC9-633F-AD8A03231E16}" dt="2023-07-05T11:41:15.357" v="279"/>
          <ac:spMkLst>
            <pc:docMk/>
            <pc:sldMk cId="2345340845" sldId="267"/>
            <ac:spMk id="3" creationId="{644E96F4-D774-4E7E-C264-C1E732812B3C}"/>
          </ac:spMkLst>
        </pc:spChg>
        <pc:spChg chg="add">
          <ac:chgData name="Dan Deac" userId="S::dan.deac@arobs.com::9825a207-c863-4cfa-b2e8-63cc145000ba" providerId="AD" clId="Web-{746D067E-3793-5CC9-633F-AD8A03231E16}" dt="2023-07-05T11:41:21.169" v="282"/>
          <ac:spMkLst>
            <pc:docMk/>
            <pc:sldMk cId="2345340845" sldId="267"/>
            <ac:spMk id="9" creationId="{F3060C83-F051-4F0E-ABAD-AA0DFC48B218}"/>
          </ac:spMkLst>
        </pc:spChg>
        <pc:spChg chg="add">
          <ac:chgData name="Dan Deac" userId="S::dan.deac@arobs.com::9825a207-c863-4cfa-b2e8-63cc145000ba" providerId="AD" clId="Web-{746D067E-3793-5CC9-633F-AD8A03231E16}" dt="2023-07-05T11:41:21.169" v="282"/>
          <ac:spMkLst>
            <pc:docMk/>
            <pc:sldMk cId="2345340845" sldId="267"/>
            <ac:spMk id="11" creationId="{83C98ABE-055B-441F-B07E-44F97F083C39}"/>
          </ac:spMkLst>
        </pc:spChg>
        <pc:spChg chg="add">
          <ac:chgData name="Dan Deac" userId="S::dan.deac@arobs.com::9825a207-c863-4cfa-b2e8-63cc145000ba" providerId="AD" clId="Web-{746D067E-3793-5CC9-633F-AD8A03231E16}" dt="2023-07-05T11:41:21.169" v="282"/>
          <ac:spMkLst>
            <pc:docMk/>
            <pc:sldMk cId="2345340845" sldId="267"/>
            <ac:spMk id="13" creationId="{29FDB030-9B49-4CED-8CCD-4D99382388AC}"/>
          </ac:spMkLst>
        </pc:spChg>
        <pc:spChg chg="add">
          <ac:chgData name="Dan Deac" userId="S::dan.deac@arobs.com::9825a207-c863-4cfa-b2e8-63cc145000ba" providerId="AD" clId="Web-{746D067E-3793-5CC9-633F-AD8A03231E16}" dt="2023-07-05T11:41:21.169" v="282"/>
          <ac:spMkLst>
            <pc:docMk/>
            <pc:sldMk cId="2345340845" sldId="267"/>
            <ac:spMk id="15" creationId="{3783CA14-24A1-485C-8B30-D6A5D87987AD}"/>
          </ac:spMkLst>
        </pc:spChg>
        <pc:spChg chg="add">
          <ac:chgData name="Dan Deac" userId="S::dan.deac@arobs.com::9825a207-c863-4cfa-b2e8-63cc145000ba" providerId="AD" clId="Web-{746D067E-3793-5CC9-633F-AD8A03231E16}" dt="2023-07-05T11:41:21.169" v="282"/>
          <ac:spMkLst>
            <pc:docMk/>
            <pc:sldMk cId="2345340845" sldId="267"/>
            <ac:spMk id="17" creationId="{9A97C86A-04D6-40F7-AE84-31AB43E6A846}"/>
          </ac:spMkLst>
        </pc:spChg>
        <pc:spChg chg="add">
          <ac:chgData name="Dan Deac" userId="S::dan.deac@arobs.com::9825a207-c863-4cfa-b2e8-63cc145000ba" providerId="AD" clId="Web-{746D067E-3793-5CC9-633F-AD8A03231E16}" dt="2023-07-05T11:41:21.169" v="282"/>
          <ac:spMkLst>
            <pc:docMk/>
            <pc:sldMk cId="2345340845" sldId="267"/>
            <ac:spMk id="19" creationId="{FF9F2414-84E8-453E-B1F3-389FDE8192D9}"/>
          </ac:spMkLst>
        </pc:spChg>
        <pc:spChg chg="add">
          <ac:chgData name="Dan Deac" userId="S::dan.deac@arobs.com::9825a207-c863-4cfa-b2e8-63cc145000ba" providerId="AD" clId="Web-{746D067E-3793-5CC9-633F-AD8A03231E16}" dt="2023-07-05T11:41:21.169" v="282"/>
          <ac:spMkLst>
            <pc:docMk/>
            <pc:sldMk cId="2345340845" sldId="267"/>
            <ac:spMk id="21" creationId="{3ECA69A1-7536-43AC-85EF-C7106179F5ED}"/>
          </ac:spMkLst>
        </pc:spChg>
        <pc:picChg chg="add mod">
          <ac:chgData name="Dan Deac" userId="S::dan.deac@arobs.com::9825a207-c863-4cfa-b2e8-63cc145000ba" providerId="AD" clId="Web-{746D067E-3793-5CC9-633F-AD8A03231E16}" dt="2023-07-05T11:41:21.169" v="282"/>
          <ac:picMkLst>
            <pc:docMk/>
            <pc:sldMk cId="2345340845" sldId="267"/>
            <ac:picMk id="4" creationId="{062928CB-AB9B-2D2F-D734-1A40B92510A4}"/>
          </ac:picMkLst>
        </pc:picChg>
      </pc:sldChg>
    </pc:docChg>
  </pc:docChgLst>
  <pc:docChgLst>
    <pc:chgData name="Dan Deac" userId="S::dan.deac@arobs.com::9825a207-c863-4cfa-b2e8-63cc145000ba" providerId="AD" clId="Web-{6C5B2BF3-04A2-BADA-69D0-96F52870D923}"/>
    <pc:docChg chg="addSld modSld">
      <pc:chgData name="Dan Deac" userId="S::dan.deac@arobs.com::9825a207-c863-4cfa-b2e8-63cc145000ba" providerId="AD" clId="Web-{6C5B2BF3-04A2-BADA-69D0-96F52870D923}" dt="2023-07-05T07:38:07.337" v="206" actId="1076"/>
      <pc:docMkLst>
        <pc:docMk/>
      </pc:docMkLst>
      <pc:sldChg chg="addSp delSp modSp mod setBg">
        <pc:chgData name="Dan Deac" userId="S::dan.deac@arobs.com::9825a207-c863-4cfa-b2e8-63cc145000ba" providerId="AD" clId="Web-{6C5B2BF3-04A2-BADA-69D0-96F52870D923}" dt="2023-07-05T07:38:07.337" v="206" actId="1076"/>
        <pc:sldMkLst>
          <pc:docMk/>
          <pc:sldMk cId="724587209" sldId="261"/>
        </pc:sldMkLst>
        <pc:spChg chg="mod">
          <ac:chgData name="Dan Deac" userId="S::dan.deac@arobs.com::9825a207-c863-4cfa-b2e8-63cc145000ba" providerId="AD" clId="Web-{6C5B2BF3-04A2-BADA-69D0-96F52870D923}" dt="2023-07-05T07:36:07.286" v="170"/>
          <ac:spMkLst>
            <pc:docMk/>
            <pc:sldMk cId="724587209" sldId="261"/>
            <ac:spMk id="2" creationId="{3E681BD0-4946-66B8-2F2A-7C26001E0AC2}"/>
          </ac:spMkLst>
        </pc:spChg>
        <pc:spChg chg="add del mod">
          <ac:chgData name="Dan Deac" userId="S::dan.deac@arobs.com::9825a207-c863-4cfa-b2e8-63cc145000ba" providerId="AD" clId="Web-{6C5B2BF3-04A2-BADA-69D0-96F52870D923}" dt="2023-07-05T07:35:30.926" v="165"/>
          <ac:spMkLst>
            <pc:docMk/>
            <pc:sldMk cId="724587209" sldId="261"/>
            <ac:spMk id="5" creationId="{95CAEFEA-D87C-069B-6F94-EBE883F98632}"/>
          </ac:spMkLst>
        </pc:spChg>
        <pc:spChg chg="add del">
          <ac:chgData name="Dan Deac" userId="S::dan.deac@arobs.com::9825a207-c863-4cfa-b2e8-63cc145000ba" providerId="AD" clId="Web-{6C5B2BF3-04A2-BADA-69D0-96F52870D923}" dt="2023-07-05T07:36:07.286" v="170"/>
          <ac:spMkLst>
            <pc:docMk/>
            <pc:sldMk cId="724587209" sldId="261"/>
            <ac:spMk id="10" creationId="{2B97F24A-32CE-4C1C-A50D-3016B394DCFB}"/>
          </ac:spMkLst>
        </pc:spChg>
        <pc:spChg chg="add mod">
          <ac:chgData name="Dan Deac" userId="S::dan.deac@arobs.com::9825a207-c863-4cfa-b2e8-63cc145000ba" providerId="AD" clId="Web-{6C5B2BF3-04A2-BADA-69D0-96F52870D923}" dt="2023-07-05T07:37:56.133" v="205" actId="20577"/>
          <ac:spMkLst>
            <pc:docMk/>
            <pc:sldMk cId="724587209" sldId="261"/>
            <ac:spMk id="11" creationId="{95CAEFEA-D87C-069B-6F94-EBE883F98632}"/>
          </ac:spMkLst>
        </pc:spChg>
        <pc:spChg chg="add del">
          <ac:chgData name="Dan Deac" userId="S::dan.deac@arobs.com::9825a207-c863-4cfa-b2e8-63cc145000ba" providerId="AD" clId="Web-{6C5B2BF3-04A2-BADA-69D0-96F52870D923}" dt="2023-07-05T07:36:07.286" v="170"/>
          <ac:spMkLst>
            <pc:docMk/>
            <pc:sldMk cId="724587209" sldId="261"/>
            <ac:spMk id="12" creationId="{CD8B4F24-440B-49E9-B85D-733523DC064B}"/>
          </ac:spMkLst>
        </pc:spChg>
        <pc:spChg chg="add">
          <ac:chgData name="Dan Deac" userId="S::dan.deac@arobs.com::9825a207-c863-4cfa-b2e8-63cc145000ba" providerId="AD" clId="Web-{6C5B2BF3-04A2-BADA-69D0-96F52870D923}" dt="2023-07-05T07:36:07.286" v="170"/>
          <ac:spMkLst>
            <pc:docMk/>
            <pc:sldMk cId="724587209" sldId="261"/>
            <ac:spMk id="17" creationId="{B6FACB3C-9069-4791-BC5C-0DB7CD19B853}"/>
          </ac:spMkLst>
        </pc:spChg>
        <pc:spChg chg="add">
          <ac:chgData name="Dan Deac" userId="S::dan.deac@arobs.com::9825a207-c863-4cfa-b2e8-63cc145000ba" providerId="AD" clId="Web-{6C5B2BF3-04A2-BADA-69D0-96F52870D923}" dt="2023-07-05T07:36:07.286" v="170"/>
          <ac:spMkLst>
            <pc:docMk/>
            <pc:sldMk cId="724587209" sldId="261"/>
            <ac:spMk id="19" creationId="{71F2038E-D777-4B76-81DD-DD13EE91B9DD}"/>
          </ac:spMkLst>
        </pc:spChg>
        <pc:grpChg chg="add">
          <ac:chgData name="Dan Deac" userId="S::dan.deac@arobs.com::9825a207-c863-4cfa-b2e8-63cc145000ba" providerId="AD" clId="Web-{6C5B2BF3-04A2-BADA-69D0-96F52870D923}" dt="2023-07-05T07:36:07.286" v="170"/>
          <ac:grpSpMkLst>
            <pc:docMk/>
            <pc:sldMk cId="724587209" sldId="261"/>
            <ac:grpSpMk id="21" creationId="{DD354807-230F-4402-B1B9-F733A8F1F190}"/>
          </ac:grpSpMkLst>
        </pc:grpChg>
        <pc:graphicFrameChg chg="add del">
          <ac:chgData name="Dan Deac" userId="S::dan.deac@arobs.com::9825a207-c863-4cfa-b2e8-63cc145000ba" providerId="AD" clId="Web-{6C5B2BF3-04A2-BADA-69D0-96F52870D923}" dt="2023-07-05T07:35:03.175" v="162"/>
          <ac:graphicFrameMkLst>
            <pc:docMk/>
            <pc:sldMk cId="724587209" sldId="261"/>
            <ac:graphicFrameMk id="7" creationId="{664DCAEC-8D10-7BEC-FBA8-49689D9CCB9E}"/>
          </ac:graphicFrameMkLst>
        </pc:graphicFrameChg>
        <pc:graphicFrameChg chg="add del">
          <ac:chgData name="Dan Deac" userId="S::dan.deac@arobs.com::9825a207-c863-4cfa-b2e8-63cc145000ba" providerId="AD" clId="Web-{6C5B2BF3-04A2-BADA-69D0-96F52870D923}" dt="2023-07-05T07:35:30.926" v="164"/>
          <ac:graphicFrameMkLst>
            <pc:docMk/>
            <pc:sldMk cId="724587209" sldId="261"/>
            <ac:graphicFrameMk id="9" creationId="{D75DC536-CA7F-0308-3A3A-E467F9498658}"/>
          </ac:graphicFrameMkLst>
        </pc:graphicFrameChg>
        <pc:picChg chg="mod">
          <ac:chgData name="Dan Deac" userId="S::dan.deac@arobs.com::9825a207-c863-4cfa-b2e8-63cc145000ba" providerId="AD" clId="Web-{6C5B2BF3-04A2-BADA-69D0-96F52870D923}" dt="2023-07-05T07:38:07.337" v="206" actId="1076"/>
          <ac:picMkLst>
            <pc:docMk/>
            <pc:sldMk cId="724587209" sldId="261"/>
            <ac:picMk id="4" creationId="{529A27F4-5FE6-A4D2-A480-B5123BE3826F}"/>
          </ac:picMkLst>
        </pc:picChg>
      </pc:sldChg>
      <pc:sldChg chg="addSp delSp modSp new mod setBg">
        <pc:chgData name="Dan Deac" userId="S::dan.deac@arobs.com::9825a207-c863-4cfa-b2e8-63cc145000ba" providerId="AD" clId="Web-{6C5B2BF3-04A2-BADA-69D0-96F52870D923}" dt="2023-07-05T07:34:05.111" v="160" actId="14100"/>
        <pc:sldMkLst>
          <pc:docMk/>
          <pc:sldMk cId="3069227819" sldId="262"/>
        </pc:sldMkLst>
        <pc:spChg chg="del">
          <ac:chgData name="Dan Deac" userId="S::dan.deac@arobs.com::9825a207-c863-4cfa-b2e8-63cc145000ba" providerId="AD" clId="Web-{6C5B2BF3-04A2-BADA-69D0-96F52870D923}" dt="2023-07-05T07:33:24.297" v="156"/>
          <ac:spMkLst>
            <pc:docMk/>
            <pc:sldMk cId="3069227819" sldId="262"/>
            <ac:spMk id="2" creationId="{0B490813-D6A8-AC6F-901A-2C1D3F17E509}"/>
          </ac:spMkLst>
        </pc:spChg>
        <pc:spChg chg="del mod">
          <ac:chgData name="Dan Deac" userId="S::dan.deac@arobs.com::9825a207-c863-4cfa-b2e8-63cc145000ba" providerId="AD" clId="Web-{6C5B2BF3-04A2-BADA-69D0-96F52870D923}" dt="2023-07-05T07:33:21.282" v="155"/>
          <ac:spMkLst>
            <pc:docMk/>
            <pc:sldMk cId="3069227819" sldId="262"/>
            <ac:spMk id="3" creationId="{02260A15-8917-8C85-85D7-28C5D848C34D}"/>
          </ac:spMkLst>
        </pc:spChg>
        <pc:spChg chg="add del mod">
          <ac:chgData name="Dan Deac" userId="S::dan.deac@arobs.com::9825a207-c863-4cfa-b2e8-63cc145000ba" providerId="AD" clId="Web-{6C5B2BF3-04A2-BADA-69D0-96F52870D923}" dt="2023-07-05T07:33:30.298" v="157"/>
          <ac:spMkLst>
            <pc:docMk/>
            <pc:sldMk cId="3069227819" sldId="262"/>
            <ac:spMk id="5" creationId="{14520CBD-6F42-F11F-0426-86D94AA1285E}"/>
          </ac:spMkLst>
        </pc:spChg>
        <pc:spChg chg="add">
          <ac:chgData name="Dan Deac" userId="S::dan.deac@arobs.com::9825a207-c863-4cfa-b2e8-63cc145000ba" providerId="AD" clId="Web-{6C5B2BF3-04A2-BADA-69D0-96F52870D923}" dt="2023-07-05T07:33:37.267" v="159"/>
          <ac:spMkLst>
            <pc:docMk/>
            <pc:sldMk cId="3069227819" sldId="262"/>
            <ac:spMk id="11" creationId="{F3060C83-F051-4F0E-ABAD-AA0DFC48B218}"/>
          </ac:spMkLst>
        </pc:spChg>
        <pc:spChg chg="add">
          <ac:chgData name="Dan Deac" userId="S::dan.deac@arobs.com::9825a207-c863-4cfa-b2e8-63cc145000ba" providerId="AD" clId="Web-{6C5B2BF3-04A2-BADA-69D0-96F52870D923}" dt="2023-07-05T07:33:37.267" v="159"/>
          <ac:spMkLst>
            <pc:docMk/>
            <pc:sldMk cId="3069227819" sldId="262"/>
            <ac:spMk id="13" creationId="{83C98ABE-055B-441F-B07E-44F97F083C39}"/>
          </ac:spMkLst>
        </pc:spChg>
        <pc:spChg chg="add">
          <ac:chgData name="Dan Deac" userId="S::dan.deac@arobs.com::9825a207-c863-4cfa-b2e8-63cc145000ba" providerId="AD" clId="Web-{6C5B2BF3-04A2-BADA-69D0-96F52870D923}" dt="2023-07-05T07:33:37.267" v="159"/>
          <ac:spMkLst>
            <pc:docMk/>
            <pc:sldMk cId="3069227819" sldId="262"/>
            <ac:spMk id="15" creationId="{29FDB030-9B49-4CED-8CCD-4D99382388AC}"/>
          </ac:spMkLst>
        </pc:spChg>
        <pc:spChg chg="add">
          <ac:chgData name="Dan Deac" userId="S::dan.deac@arobs.com::9825a207-c863-4cfa-b2e8-63cc145000ba" providerId="AD" clId="Web-{6C5B2BF3-04A2-BADA-69D0-96F52870D923}" dt="2023-07-05T07:33:37.267" v="159"/>
          <ac:spMkLst>
            <pc:docMk/>
            <pc:sldMk cId="3069227819" sldId="262"/>
            <ac:spMk id="17" creationId="{3783CA14-24A1-485C-8B30-D6A5D87987AD}"/>
          </ac:spMkLst>
        </pc:spChg>
        <pc:spChg chg="add">
          <ac:chgData name="Dan Deac" userId="S::dan.deac@arobs.com::9825a207-c863-4cfa-b2e8-63cc145000ba" providerId="AD" clId="Web-{6C5B2BF3-04A2-BADA-69D0-96F52870D923}" dt="2023-07-05T07:33:37.267" v="159"/>
          <ac:spMkLst>
            <pc:docMk/>
            <pc:sldMk cId="3069227819" sldId="262"/>
            <ac:spMk id="19" creationId="{9A97C86A-04D6-40F7-AE84-31AB43E6A846}"/>
          </ac:spMkLst>
        </pc:spChg>
        <pc:spChg chg="add">
          <ac:chgData name="Dan Deac" userId="S::dan.deac@arobs.com::9825a207-c863-4cfa-b2e8-63cc145000ba" providerId="AD" clId="Web-{6C5B2BF3-04A2-BADA-69D0-96F52870D923}" dt="2023-07-05T07:33:37.267" v="159"/>
          <ac:spMkLst>
            <pc:docMk/>
            <pc:sldMk cId="3069227819" sldId="262"/>
            <ac:spMk id="21" creationId="{FF9F2414-84E8-453E-B1F3-389FDE8192D9}"/>
          </ac:spMkLst>
        </pc:spChg>
        <pc:spChg chg="add">
          <ac:chgData name="Dan Deac" userId="S::dan.deac@arobs.com::9825a207-c863-4cfa-b2e8-63cc145000ba" providerId="AD" clId="Web-{6C5B2BF3-04A2-BADA-69D0-96F52870D923}" dt="2023-07-05T07:33:37.267" v="159"/>
          <ac:spMkLst>
            <pc:docMk/>
            <pc:sldMk cId="3069227819" sldId="262"/>
            <ac:spMk id="23" creationId="{3ECA69A1-7536-43AC-85EF-C7106179F5ED}"/>
          </ac:spMkLst>
        </pc:spChg>
        <pc:picChg chg="add mod">
          <ac:chgData name="Dan Deac" userId="S::dan.deac@arobs.com::9825a207-c863-4cfa-b2e8-63cc145000ba" providerId="AD" clId="Web-{6C5B2BF3-04A2-BADA-69D0-96F52870D923}" dt="2023-07-05T07:34:05.111" v="160" actId="14100"/>
          <ac:picMkLst>
            <pc:docMk/>
            <pc:sldMk cId="3069227819" sldId="262"/>
            <ac:picMk id="6" creationId="{30F3B832-12F8-2263-5E90-794BC6E5FDE6}"/>
          </ac:picMkLst>
        </pc:picChg>
      </pc:sldChg>
    </pc:docChg>
  </pc:docChgLst>
  <pc:docChgLst>
    <pc:chgData name="Dan Deac" userId="S::dan.deac@arobs.com::9825a207-c863-4cfa-b2e8-63cc145000ba" providerId="AD" clId="Web-{4B88AC16-3881-6785-4210-685B9191E0E2}"/>
    <pc:docChg chg="modSld">
      <pc:chgData name="Dan Deac" userId="S::dan.deac@arobs.com::9825a207-c863-4cfa-b2e8-63cc145000ba" providerId="AD" clId="Web-{4B88AC16-3881-6785-4210-685B9191E0E2}" dt="2023-07-06T09:48:48.627" v="7" actId="20577"/>
      <pc:docMkLst>
        <pc:docMk/>
      </pc:docMkLst>
      <pc:sldChg chg="modSp">
        <pc:chgData name="Dan Deac" userId="S::dan.deac@arobs.com::9825a207-c863-4cfa-b2e8-63cc145000ba" providerId="AD" clId="Web-{4B88AC16-3881-6785-4210-685B9191E0E2}" dt="2023-07-06T09:47:00.060" v="1" actId="20577"/>
        <pc:sldMkLst>
          <pc:docMk/>
          <pc:sldMk cId="109857222" sldId="256"/>
        </pc:sldMkLst>
        <pc:spChg chg="mod">
          <ac:chgData name="Dan Deac" userId="S::dan.deac@arobs.com::9825a207-c863-4cfa-b2e8-63cc145000ba" providerId="AD" clId="Web-{4B88AC16-3881-6785-4210-685B9191E0E2}" dt="2023-07-06T09:47:00.060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Dan Deac" userId="S::dan.deac@arobs.com::9825a207-c863-4cfa-b2e8-63cc145000ba" providerId="AD" clId="Web-{4B88AC16-3881-6785-4210-685B9191E0E2}" dt="2023-07-06T09:48:48.627" v="7" actId="20577"/>
        <pc:sldMkLst>
          <pc:docMk/>
          <pc:sldMk cId="2876899794" sldId="272"/>
        </pc:sldMkLst>
        <pc:spChg chg="mod">
          <ac:chgData name="Dan Deac" userId="S::dan.deac@arobs.com::9825a207-c863-4cfa-b2e8-63cc145000ba" providerId="AD" clId="Web-{4B88AC16-3881-6785-4210-685B9191E0E2}" dt="2023-07-06T09:48:48.627" v="7" actId="20577"/>
          <ac:spMkLst>
            <pc:docMk/>
            <pc:sldMk cId="2876899794" sldId="272"/>
            <ac:spMk id="3" creationId="{CF1F17B9-8B13-2687-D98D-BC47AED294C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52033-E439-41FE-BC1A-9F279D552D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A71A61-86D5-43B6-86B3-0C27B2B9B539}">
      <dgm:prSet/>
      <dgm:spPr/>
      <dgm:t>
        <a:bodyPr/>
        <a:lstStyle/>
        <a:p>
          <a:r>
            <a:rPr lang="en-US"/>
            <a:t>Necessary for interfacing with analog sensors ( voltage, temp )</a:t>
          </a:r>
        </a:p>
      </dgm:t>
    </dgm:pt>
    <dgm:pt modelId="{3E8C55B2-9077-475F-AF9F-F9BE8BFBB3DD}" type="parTrans" cxnId="{C0C2F75F-29FA-4003-AF32-8F89FB617006}">
      <dgm:prSet/>
      <dgm:spPr/>
      <dgm:t>
        <a:bodyPr/>
        <a:lstStyle/>
        <a:p>
          <a:endParaRPr lang="en-US"/>
        </a:p>
      </dgm:t>
    </dgm:pt>
    <dgm:pt modelId="{7338A6BA-431A-4AA2-B601-142F3C06971B}" type="sibTrans" cxnId="{C0C2F75F-29FA-4003-AF32-8F89FB617006}">
      <dgm:prSet/>
      <dgm:spPr/>
      <dgm:t>
        <a:bodyPr/>
        <a:lstStyle/>
        <a:p>
          <a:endParaRPr lang="en-US"/>
        </a:p>
      </dgm:t>
    </dgm:pt>
    <dgm:pt modelId="{8C221444-A583-40F5-8221-4263C8117644}">
      <dgm:prSet/>
      <dgm:spPr/>
      <dgm:t>
        <a:bodyPr/>
        <a:lstStyle/>
        <a:p>
          <a:r>
            <a:rPr lang="en-US"/>
            <a:t>Most microcontrollers have a built in ADC</a:t>
          </a:r>
        </a:p>
      </dgm:t>
    </dgm:pt>
    <dgm:pt modelId="{5BABB4FE-F8DB-4D32-90A4-BA9AFA35EC89}" type="parTrans" cxnId="{B6B07B73-791F-40F3-9BCF-DE65EEACF868}">
      <dgm:prSet/>
      <dgm:spPr/>
      <dgm:t>
        <a:bodyPr/>
        <a:lstStyle/>
        <a:p>
          <a:endParaRPr lang="en-US"/>
        </a:p>
      </dgm:t>
    </dgm:pt>
    <dgm:pt modelId="{357F7437-F629-4CA8-A433-57A1B461D6FA}" type="sibTrans" cxnId="{B6B07B73-791F-40F3-9BCF-DE65EEACF868}">
      <dgm:prSet/>
      <dgm:spPr/>
      <dgm:t>
        <a:bodyPr/>
        <a:lstStyle/>
        <a:p>
          <a:endParaRPr lang="en-US"/>
        </a:p>
      </dgm:t>
    </dgm:pt>
    <dgm:pt modelId="{A70889CA-1309-4598-A63E-6F4DB3FF41C8}" type="pres">
      <dgm:prSet presAssocID="{34E52033-E439-41FE-BC1A-9F279D552DEA}" presName="root" presStyleCnt="0">
        <dgm:presLayoutVars>
          <dgm:dir/>
          <dgm:resizeHandles val="exact"/>
        </dgm:presLayoutVars>
      </dgm:prSet>
      <dgm:spPr/>
    </dgm:pt>
    <dgm:pt modelId="{F7D97875-93C3-47B8-8934-CA23F25A7CF2}" type="pres">
      <dgm:prSet presAssocID="{3FA71A61-86D5-43B6-86B3-0C27B2B9B539}" presName="compNode" presStyleCnt="0"/>
      <dgm:spPr/>
    </dgm:pt>
    <dgm:pt modelId="{F7276456-1EDF-407B-BF75-17C4AE69C576}" type="pres">
      <dgm:prSet presAssocID="{3FA71A61-86D5-43B6-86B3-0C27B2B9B539}" presName="bgRect" presStyleLbl="bgShp" presStyleIdx="0" presStyleCnt="2"/>
      <dgm:spPr/>
    </dgm:pt>
    <dgm:pt modelId="{0BA36B17-6B7E-4921-9995-EC67FC20ED79}" type="pres">
      <dgm:prSet presAssocID="{3FA71A61-86D5-43B6-86B3-0C27B2B9B5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C82B768D-C3B9-4261-B483-29ED8C4AB86A}" type="pres">
      <dgm:prSet presAssocID="{3FA71A61-86D5-43B6-86B3-0C27B2B9B539}" presName="spaceRect" presStyleCnt="0"/>
      <dgm:spPr/>
    </dgm:pt>
    <dgm:pt modelId="{F39E3737-D785-4722-BE45-33C4C78A5C8F}" type="pres">
      <dgm:prSet presAssocID="{3FA71A61-86D5-43B6-86B3-0C27B2B9B539}" presName="parTx" presStyleLbl="revTx" presStyleIdx="0" presStyleCnt="2">
        <dgm:presLayoutVars>
          <dgm:chMax val="0"/>
          <dgm:chPref val="0"/>
        </dgm:presLayoutVars>
      </dgm:prSet>
      <dgm:spPr/>
    </dgm:pt>
    <dgm:pt modelId="{050FD39A-F985-4A6B-BC7E-332D44E2EF4E}" type="pres">
      <dgm:prSet presAssocID="{7338A6BA-431A-4AA2-B601-142F3C06971B}" presName="sibTrans" presStyleCnt="0"/>
      <dgm:spPr/>
    </dgm:pt>
    <dgm:pt modelId="{FE7DD43A-216D-4028-BB80-794F80276221}" type="pres">
      <dgm:prSet presAssocID="{8C221444-A583-40F5-8221-4263C8117644}" presName="compNode" presStyleCnt="0"/>
      <dgm:spPr/>
    </dgm:pt>
    <dgm:pt modelId="{7F4672A1-B741-467D-884D-9FE0F231F699}" type="pres">
      <dgm:prSet presAssocID="{8C221444-A583-40F5-8221-4263C8117644}" presName="bgRect" presStyleLbl="bgShp" presStyleIdx="1" presStyleCnt="2"/>
      <dgm:spPr/>
    </dgm:pt>
    <dgm:pt modelId="{2AF6D47A-9C82-476C-A823-19C2AE35A618}" type="pres">
      <dgm:prSet presAssocID="{8C221444-A583-40F5-8221-4263C81176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CDA4BAF-F214-4BC2-9E9E-E7E6EC608D21}" type="pres">
      <dgm:prSet presAssocID="{8C221444-A583-40F5-8221-4263C8117644}" presName="spaceRect" presStyleCnt="0"/>
      <dgm:spPr/>
    </dgm:pt>
    <dgm:pt modelId="{2908C7B5-E9C5-4693-9C5D-D8DBA5F62E73}" type="pres">
      <dgm:prSet presAssocID="{8C221444-A583-40F5-8221-4263C811764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E0DA80A-B031-442E-989F-5923F7E97A7B}" type="presOf" srcId="{3FA71A61-86D5-43B6-86B3-0C27B2B9B539}" destId="{F39E3737-D785-4722-BE45-33C4C78A5C8F}" srcOrd="0" destOrd="0" presId="urn:microsoft.com/office/officeart/2018/2/layout/IconVerticalSolidList"/>
    <dgm:cxn modelId="{C0C2F75F-29FA-4003-AF32-8F89FB617006}" srcId="{34E52033-E439-41FE-BC1A-9F279D552DEA}" destId="{3FA71A61-86D5-43B6-86B3-0C27B2B9B539}" srcOrd="0" destOrd="0" parTransId="{3E8C55B2-9077-475F-AF9F-F9BE8BFBB3DD}" sibTransId="{7338A6BA-431A-4AA2-B601-142F3C06971B}"/>
    <dgm:cxn modelId="{B6B07B73-791F-40F3-9BCF-DE65EEACF868}" srcId="{34E52033-E439-41FE-BC1A-9F279D552DEA}" destId="{8C221444-A583-40F5-8221-4263C8117644}" srcOrd="1" destOrd="0" parTransId="{5BABB4FE-F8DB-4D32-90A4-BA9AFA35EC89}" sibTransId="{357F7437-F629-4CA8-A433-57A1B461D6FA}"/>
    <dgm:cxn modelId="{E0A7CF55-C9B5-4519-9513-34F5432ADF4B}" type="presOf" srcId="{34E52033-E439-41FE-BC1A-9F279D552DEA}" destId="{A70889CA-1309-4598-A63E-6F4DB3FF41C8}" srcOrd="0" destOrd="0" presId="urn:microsoft.com/office/officeart/2018/2/layout/IconVerticalSolidList"/>
    <dgm:cxn modelId="{19C5DFEB-8935-4794-9125-3BF68C578BE2}" type="presOf" srcId="{8C221444-A583-40F5-8221-4263C8117644}" destId="{2908C7B5-E9C5-4693-9C5D-D8DBA5F62E73}" srcOrd="0" destOrd="0" presId="urn:microsoft.com/office/officeart/2018/2/layout/IconVerticalSolidList"/>
    <dgm:cxn modelId="{0A91C7F0-FB5D-41AD-9F72-4B52747FB5C8}" type="presParOf" srcId="{A70889CA-1309-4598-A63E-6F4DB3FF41C8}" destId="{F7D97875-93C3-47B8-8934-CA23F25A7CF2}" srcOrd="0" destOrd="0" presId="urn:microsoft.com/office/officeart/2018/2/layout/IconVerticalSolidList"/>
    <dgm:cxn modelId="{5603216F-23D1-48BD-B814-A4B17A30866F}" type="presParOf" srcId="{F7D97875-93C3-47B8-8934-CA23F25A7CF2}" destId="{F7276456-1EDF-407B-BF75-17C4AE69C576}" srcOrd="0" destOrd="0" presId="urn:microsoft.com/office/officeart/2018/2/layout/IconVerticalSolidList"/>
    <dgm:cxn modelId="{60B33A5A-2EE0-44E3-9C1C-AD4FD1DD5DBA}" type="presParOf" srcId="{F7D97875-93C3-47B8-8934-CA23F25A7CF2}" destId="{0BA36B17-6B7E-4921-9995-EC67FC20ED79}" srcOrd="1" destOrd="0" presId="urn:microsoft.com/office/officeart/2018/2/layout/IconVerticalSolidList"/>
    <dgm:cxn modelId="{6E1B9647-022E-4240-A9EC-0E63ACDC7FC5}" type="presParOf" srcId="{F7D97875-93C3-47B8-8934-CA23F25A7CF2}" destId="{C82B768D-C3B9-4261-B483-29ED8C4AB86A}" srcOrd="2" destOrd="0" presId="urn:microsoft.com/office/officeart/2018/2/layout/IconVerticalSolidList"/>
    <dgm:cxn modelId="{CC7F72CC-F738-40B4-85FC-FDA710352E34}" type="presParOf" srcId="{F7D97875-93C3-47B8-8934-CA23F25A7CF2}" destId="{F39E3737-D785-4722-BE45-33C4C78A5C8F}" srcOrd="3" destOrd="0" presId="urn:microsoft.com/office/officeart/2018/2/layout/IconVerticalSolidList"/>
    <dgm:cxn modelId="{900AF55C-6D1E-4D64-964C-F7AD8528223B}" type="presParOf" srcId="{A70889CA-1309-4598-A63E-6F4DB3FF41C8}" destId="{050FD39A-F985-4A6B-BC7E-332D44E2EF4E}" srcOrd="1" destOrd="0" presId="urn:microsoft.com/office/officeart/2018/2/layout/IconVerticalSolidList"/>
    <dgm:cxn modelId="{29A95502-B299-4407-BA67-F84AA2255C42}" type="presParOf" srcId="{A70889CA-1309-4598-A63E-6F4DB3FF41C8}" destId="{FE7DD43A-216D-4028-BB80-794F80276221}" srcOrd="2" destOrd="0" presId="urn:microsoft.com/office/officeart/2018/2/layout/IconVerticalSolidList"/>
    <dgm:cxn modelId="{4BE237FB-3801-4C8B-BCA8-5C064572B4AB}" type="presParOf" srcId="{FE7DD43A-216D-4028-BB80-794F80276221}" destId="{7F4672A1-B741-467D-884D-9FE0F231F699}" srcOrd="0" destOrd="0" presId="urn:microsoft.com/office/officeart/2018/2/layout/IconVerticalSolidList"/>
    <dgm:cxn modelId="{70241B30-78FA-435B-AC93-29BAD8DE66BA}" type="presParOf" srcId="{FE7DD43A-216D-4028-BB80-794F80276221}" destId="{2AF6D47A-9C82-476C-A823-19C2AE35A618}" srcOrd="1" destOrd="0" presId="urn:microsoft.com/office/officeart/2018/2/layout/IconVerticalSolidList"/>
    <dgm:cxn modelId="{29F2EDEC-C2C6-41A6-9ECC-328FEBC2F9F7}" type="presParOf" srcId="{FE7DD43A-216D-4028-BB80-794F80276221}" destId="{0CDA4BAF-F214-4BC2-9E9E-E7E6EC608D21}" srcOrd="2" destOrd="0" presId="urn:microsoft.com/office/officeart/2018/2/layout/IconVerticalSolidList"/>
    <dgm:cxn modelId="{A0D9DB5B-2D56-4834-BC38-842A67CBBACC}" type="presParOf" srcId="{FE7DD43A-216D-4028-BB80-794F80276221}" destId="{2908C7B5-E9C5-4693-9C5D-D8DBA5F62E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76456-1EDF-407B-BF75-17C4AE69C576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36B17-6B7E-4921-9995-EC67FC20ED7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E3737-D785-4722-BE45-33C4C78A5C8F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Necessary for interfacing with analog sensors ( voltage, temp )</a:t>
          </a:r>
        </a:p>
      </dsp:txBody>
      <dsp:txXfrm>
        <a:off x="2037007" y="955306"/>
        <a:ext cx="4264593" cy="1763642"/>
      </dsp:txXfrm>
    </dsp:sp>
    <dsp:sp modelId="{7F4672A1-B741-467D-884D-9FE0F231F699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6D47A-9C82-476C-A823-19C2AE35A618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8C7B5-E9C5-4693-9C5D-D8DBA5F62E73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Most microcontrollers have a built in ADC</a:t>
          </a:r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6745 9180 16383 0 0,'0'-4'0'0'0,"5"-2"0"0"0,5-4 0 0 0,6-1 0 0 0,5-2 0 0 0,3 0 0 0 0,1 3 0 0 0,2 4 0 0 0,5 1 0 0 0,1 7 0 0 0,-5 8 0 0 0,-7 6 0 0 0,-7 5 0 0 0,-6 3 0 0 0,-4 3 0 0 0,-8 4 0 0 0,-12 3 0 0 0,-7-6 0 0 0,-9-2 0 0 0,-8-1 0 0 0,-1-6 0 0 0,6 0 0 0 0,4-5 0 0 0,4-4 0 0 0,1-3 0 0 0,1-4 0 0 0,0-2 0 0 0,5 3 0 0 0,1 2 0 0 0,8-2 0 0 0,6 5 0 0 0,8-1 0 0 0,9-1 0 0 0,5-1 0 0 0,6-3 0 0 0,2 4 0 0 0,3-1 0 0 0,-1 0 0 0 0,1-1 0 0 0,-1-3 0 0 0,1 0 0 0 0,-2-1 0 0 0,1-1 0 0 0,-1 0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16298 16272 16383 0 0,'0'4'0'0'0,"0"7"0"0"0,0 5 0 0 0,0 9 0 0 0,0 4 0 0 0,0 3 0 0 0,0-1 0 0 0,0 0 0 0 0,0-2 0 0 0,0 3 0 0 0,0-3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16298 16536 16383 0 0,'0'-4'0'0'0,"5"-2"0"0"0,5 0 0 0 0,2 6 0 0 0,2 3 0 0 0,9 9 0 0 0,8 8 0 0 0,5 0 0 0 0,-5-3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16404 16534 16383 0 0,'0'-4'0'0'0,"0"-6"0"0"0,5-6 0 0 0,5-5 0 0 0,6 2 0 0 0,0-1 0 0 0,2 3 0 0 0,-2 0 0 0 0,0-1 0 0 0,2 2 0 0 0,-1 4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16801 16245 16383 0 0,'0'9'0'0'0,"0"8"0"0"0,0 4 0 0 0,0 9 0 0 0,0 7 0 0 0,0 2 0 0 0,-5-1 0 0 0,0-2 0 0 0,3-8 0 0 0,8-8 0 0 0,7-8 0 0 0,5-6 0 0 0,5-4 0 0 0,2-2 0 0 0,2-1 0 0 0,5-1 0 0 0,2 1 0 0 0,-1-1 0 0 0,-6 6 0 0 0,-8 10 0 0 0,-6 12 0 0 0,-11 2 0 0 0,-14-5 0 0 0,-9-5 0 0 0,-11-2 0 0 0,-4-3 0 0 0,-4-5 0 0 0,-1-2 0 0 0,8-8 0 0 0,8-8 0 0 0,10-6 0 0 0,6-5 0 0 0,5-4 0 0 0,4-1 0 0 0,1-1 0 0 0,1-1 0 0 0,-1 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16351 16457 16383 0 0,'0'5'0'0'0,"0"5"0"0"0,0 6 0 0 0,0 4 0 0 0,0 4 0 0 0,0 6 0 0 0,0 3 0 0 0,0 4 0 0 0,0 1 0 0 0,0-2 0 0 0,0-7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15344 17330 16383 0 0,'4'0'0'0'0,"7"0"0"0"0,5 0 0 0 0,4 0 0 0 0,4 0 0 0 0,2 0 0 0 0,0 0 0 0 0,6 0 0 0 0,-3 5 0 0 0,-7 9 0 0 0,-6 8 0 0 0,-7 9 0 0 0,-4 8 0 0 0,-4 1 0 0 0,-1 4 0 0 0,-6-7 0 0 0,-6 0 0 0 0,-5-6 0 0 0,-4-9 0 0 0,-4-8 0 0 0,-1-6 0 0 0,-1-5 0 0 0,0-3 0 0 0,8-1 0 0 0,17 0 0 0 0,14-1 0 0 0,3 5 0 0 0,1 7 0 0 0,-4 5 0 0 0,-3 5 0 0 0,-3 4 0 0 0,-3 1 0 0 0,-2 2 0 0 0,-1 1 0 0 0,-4-1 0 0 0,-7-4 0 0 0,-6-7 0 0 0,-4-5 0 0 0,-3-5 0 0 0,-2-4 0 0 0,-1-1 0 0 0,-1-2 0 0 0,1 0 0 0 0,0-1 0 0 0,0-3 0 0 0,5-6 0 0 0,6-6 0 0 0,1 1 0 0 0,8-2 0 0 0,5 2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15768 17541 16383 0 0,'0'-9'0'0'0,"9"-8"0"0"0,11-4 0 0 0,8 0 0 0 0,3 5 0 0 0,0 4 0 0 0,0 9 0 0 0,-5 9 0 0 0,-8 9 0 0 0,-6 5 0 0 0,-6 5 0 0 0,-3 6 0 0 0,-3 2 0 0 0,-5-3 0 0 0,-7 1 0 0 0,-5-5 0 0 0,0-2 0 0 0,-2-5 0 0 0,-2-1 0 0 0,-1-4 0 0 0,-2 0 0 0 0,-2-2 0 0 0,0-4 0 0 0,0-2 0 0 0,4 1 0 0 0,1 1 0 0 0,0 2 0 0 0,4 5 0 0 0,4 3 0 0 0,5 4 0 0 0,8-2 0 0 0,13-5 0 0 0,8-4 0 0 0,10 0 0 0 0,5 2 0 0 0,4 0 0 0 0,0-3 0 0 0,-7-3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16322 17489 16383 0 0,'-4'4'0'0'0,"-2"16"0"0"0,-4 12 0 0 0,-5 10 0 0 0,-9 11 0 0 0,0 2 0 0 0,0-1 0 0 0,-1-9 0 0 0,4-8 0 0 0,1-9 0 0 0,8-16 0 0 0,7-8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16166 17754 16383 0 0,'4'0'0'0'0,"7"0"0"0"0,5 4 0 0 0,4 2 0 0 0,4 0 0 0 0,-3 3 0 0 0,0 4 0 0 0,-3 5 0 0 0,-2-1 0 0 0,3 2 0 0 0,-4 1 0 0 0,-3-3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16272 17752 16383 0 0,'4'-4'0'0'0,"7"-2"0"0"0,5 0 0 0 0,4 2 0 0 0,8 0 0 0 0,4-6 0 0 0,1-3 0 0 0,-2 1 0 0 0,0 3 0 0 0,-7-2 0 0 0,-2 2 0 0 0,0 1 0 0 0,0 3 0 0 0,-4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7223 9313 16383 0 0,'9'0'0'0'0,"7"0"0"0"0,10 0 0 0 0,5 0 0 0 0,-3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16720 17568 16383 0 0,'0'5'0'0'0,"0"5"0"0"0,0 11 0 0 0,-4 9 0 0 0,-7 10 0 0 0,-5 2 0 0 0,-4 3 0 0 0,0-2 0 0 0,1-9 0 0 0,2 0 0 0 0,0-7 0 0 0,7-7 0 0 0,11-8 0 0 0,12-9 0 0 0,10-7 0 0 0,5-5 0 0 0,2-3 0 0 0,1 2 0 0 0,-6-3 0 0 0,-2 2 0 0 0,0 2 0 0 0,0 3 0 0 0,-4 6 0 0 0,-5 13 0 0 0,-10 9 0 0 0,-9-1 0 0 0,-9-2 0 0 0,-6-6 0 0 0,-4-4 0 0 0,-3-4 0 0 0,-1-3 0 0 0,-5-1 0 0 0,0-2 0 0 0,4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4T13:20:13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20717 13493 16383 0 0,'1053'-31'0'0'0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7644 9259 16383 0 0,'5'-5'0'0'0,"0"-5"0"0"0,1-6 0 0 0,-1-4 0 0 0,-2-4 0 0 0,-10 2 0 0 0,-8 6 0 0 0,-6 5 0 0 0,0 8 0 0 0,4 10 0 0 0,5 8 0 0 0,4 11 0 0 0,9 4 0 0 0,8 3 0 0 0,11-1 0 0 0,7-1 0 0 0,-1-1 0 0 0,-5-2 0 0 0,-2 0 0 0 0,-4-2 0 0 0,-4 5 0 0 0,-5 1 0 0 0,-3-1 0 0 0,-1 0 0 0 0,-7-7 0 0 0,-6-1 0 0 0,-6-2 0 0 0,-4-4 0 0 0,1 0 0 0 0,-1-3 0 0 0,0-4 0 0 0,-2-3 0 0 0,-1-4 0 0 0,-1-6 0 0 0,-1-3 0 0 0,4-5 0 0 0,6-4 0 0 0,6-5 0 0 0,4-8 0 0 0,4-3 0 0 0,6 3 0 0 0,2 3 0 0 0,5 4 0 0 0,5 3 0 0 0,4-1 0 0 0,4 3 0 0 0,1 0 0 0 0,1 2 0 0 0,-3 0 0 0 0,-2 1 0 0 0,0 0 0 0 0,2 1 0 0 0,-4-6 0 0 0,-5-5 0 0 0,-5 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8043 9287 16383 0 0,'0'9'0'0'0,"0"7"0"0"0,0 10 0 0 0,0 10 0 0 0,0 6 0 0 0,-5 2 0 0 0,0 2 0 0 0,-1-3 0 0 0,1-3 0 0 0,-2-5 0 0 0,-1-9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7990 9499 16383 0 0,'5'0'0'0'0,"5"0"0"0"0,2 4 0 0 0,2 6 0 0 0,0 6 0 0 0,1 5 0 0 0,3 3 0 0 0,-1-3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8096 9549 16383 0 0,'0'-4'0'0'0,"0"-7"0"0"0,5-4 0 0 0,5-2 0 0 0,2 0 0 0 0,7-4 0 0 0,0-1 0 0 0,2 3 0 0 0,2-1 0 0 0,1 4 0 0 0,-4 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8043 9578 16383 0 0,'9'0'0'0'0,"3"4"0"0"0,8 7 0 0 0,6 5 0 0 0,2 4 0 0 0,1 4 0 0 0,0-3 0 0 0,-5 0 0 0 0,-6-4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8334 9340 16383 0 0,'0'4'0'0'0,"0"7"0"0"0,0 5 0 0 0,0 4 0 0 0,0 4 0 0 0,0 2 0 0 0,0 0 0 0 0,0 2 0 0 0,0 3 0 0 0,0 2 0 0 0,0 4 0 0 0,0 0 0 0 0,5-10 0 0 0,5-20 0 0 0,2-14 0 0 0,2-11 0 0 0,4-3 0 0 0,4 3 0 0 0,1 4 0 0 0,7 5 0 0 0,7 3 0 0 0,-4 8 0 0 0,-6 8 0 0 0,-9 6 0 0 0,-6 5 0 0 0,-6 4 0 0 0,-4 6 0 0 0,-2 2 0 0 0,-6-4 0 0 0,-6-7 0 0 0,-6-3 0 0 0,-3-5 0 0 0,-4-4 0 0 0,-1-5 0 0 0,3-7 0 0 0,6-7 0 0 0,6-8 0 0 0,0-9 0 0 0,-2 0 0 0 0,-4 0 0 0 0,1 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8:54:1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15875 16376 16383 0 0,'4'-9'0'0'0,"7"-3"0"0"0,0-3 0 0 0,4 0 0 0 0,3-6 0 0 0,3 0 0 0 0,-2 0 0 0 0,1 3 0 0 0,-4 10 0 0 0,-4 14 0 0 0,-9 15 0 0 0,-5 14 0 0 0,-2 8 0 0 0,0 3 0 0 0,0-3 0 0 0,2 1 0 0 0,0-4 0 0 0,-4-7 0 0 0,0-6 0 0 0,0-3 0 0 0,1-5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18.xml"/><Relationship Id="rId40" Type="http://schemas.openxmlformats.org/officeDocument/2006/relationships/image" Target="../media/image3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3.xml"/><Relationship Id="rId30" Type="http://schemas.openxmlformats.org/officeDocument/2006/relationships/image" Target="../media/image26.png"/><Relationship Id="rId35" Type="http://schemas.openxmlformats.org/officeDocument/2006/relationships/customXml" Target="../ink/ink17.xml"/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Embedded C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Microcontroller : I/O pins, ADC, PWM,  Memories</a:t>
            </a:r>
            <a:endParaRPr lang="en-US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Macro + Pragma</a:t>
            </a:r>
            <a:endParaRPr lang="en-US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Compilation</a:t>
            </a:r>
            <a:endParaRPr lang="en-US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Makefile</a:t>
            </a:r>
            <a:r>
              <a:rPr lang="en-US" dirty="0"/>
              <a:t>, typedef, header files, typecasting, </a:t>
            </a:r>
            <a:endParaRPr lang="en-US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Boot, interrupts, Interrupts handler</a:t>
            </a:r>
            <a:endParaRPr lang="en-US" dirty="0">
              <a:cs typeface="Calibri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MISRA C</a:t>
            </a:r>
            <a:endParaRPr lang="en-US" dirty="0"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diagram of a diagram of a computer&#10;&#10;Description automatically generated">
            <a:extLst>
              <a:ext uri="{FF2B5EF4-FFF2-40B4-BE49-F238E27FC236}">
                <a16:creationId xmlns:a16="http://schemas.microsoft.com/office/drawing/2014/main" id="{30F3B832-12F8-2263-5E90-794BC6E5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9914042" cy="5467584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close up of a word&#10;&#10;Description automatically generated">
            <a:extLst>
              <a:ext uri="{FF2B5EF4-FFF2-40B4-BE49-F238E27FC236}">
                <a16:creationId xmlns:a16="http://schemas.microsoft.com/office/drawing/2014/main" id="{4BD55668-8698-4B19-50A1-FEA1955A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70" y="3166385"/>
            <a:ext cx="2433085" cy="418903"/>
          </a:xfrm>
          <a:prstGeom prst="rect">
            <a:avLst/>
          </a:prstGeom>
        </p:spPr>
      </p:pic>
      <p:pic>
        <p:nvPicPr>
          <p:cNvPr id="3" name="Picture 3" descr="A number with black letters&#10;&#10;Description automatically generated">
            <a:extLst>
              <a:ext uri="{FF2B5EF4-FFF2-40B4-BE49-F238E27FC236}">
                <a16:creationId xmlns:a16="http://schemas.microsoft.com/office/drawing/2014/main" id="{49EECC13-3DC0-2C59-E953-D917C0234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37" y="6022576"/>
            <a:ext cx="2743200" cy="46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2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C0949-5777-6527-380E-57090917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Makefile</a:t>
            </a:r>
            <a:endParaRPr lang="en-US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2E100-B271-4B18-600C-61B64DC7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207" y="2507226"/>
            <a:ext cx="5393170" cy="3511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50495" indent="-150495" defTabSz="603504">
              <a:spcBef>
                <a:spcPts val="660"/>
              </a:spcBef>
            </a:pPr>
            <a:r>
              <a:rPr lang="en-US" sz="2400" kern="1200">
                <a:latin typeface="+mn-lt"/>
                <a:ea typeface="+mn-ea"/>
                <a:cs typeface="Calibri"/>
              </a:rPr>
              <a:t>Automates software building procedure</a:t>
            </a:r>
            <a:endParaRPr lang="en-US" sz="2400" kern="1200">
              <a:latin typeface="+mn-lt"/>
              <a:cs typeface="Calibri"/>
            </a:endParaRPr>
          </a:p>
          <a:p>
            <a:pPr marL="150495" indent="-150495" defTabSz="603504">
              <a:spcBef>
                <a:spcPts val="660"/>
              </a:spcBef>
            </a:pPr>
            <a:r>
              <a:rPr lang="en-US" sz="2400" kern="1200">
                <a:latin typeface="+mn-lt"/>
                <a:ea typeface="+mn-ea"/>
                <a:cs typeface="Calibri"/>
              </a:rPr>
              <a:t>Organize code for compilation</a:t>
            </a:r>
            <a:endParaRPr lang="en-US" sz="2400" kern="1200">
              <a:latin typeface="+mn-lt"/>
              <a:cs typeface="Calibri"/>
            </a:endParaRPr>
          </a:p>
          <a:p>
            <a:pPr marL="150495" indent="-150495" defTabSz="603504">
              <a:spcBef>
                <a:spcPts val="660"/>
              </a:spcBef>
            </a:pPr>
            <a:r>
              <a:rPr lang="en-US" sz="2400" kern="1200">
                <a:latin typeface="+mn-lt"/>
                <a:ea typeface="+mn-ea"/>
                <a:cs typeface="Calibri"/>
              </a:rPr>
              <a:t>Contains:</a:t>
            </a:r>
            <a:endParaRPr lang="en-US" sz="2400" kern="1200">
              <a:latin typeface="+mn-lt"/>
              <a:cs typeface="Calibri"/>
            </a:endParaRPr>
          </a:p>
          <a:p>
            <a:pPr marL="452120" lvl="1" indent="-150495" defTabSz="603504">
              <a:spcBef>
                <a:spcPts val="330"/>
              </a:spcBef>
            </a:pPr>
            <a:r>
              <a:rPr lang="en-US" sz="1800" kern="1200">
                <a:latin typeface="+mn-lt"/>
                <a:ea typeface="+mn-ea"/>
                <a:cs typeface="Calibri"/>
              </a:rPr>
              <a:t>Dependency</a:t>
            </a:r>
            <a:endParaRPr lang="en-US" sz="1800" kern="1200">
              <a:latin typeface="+mn-lt"/>
              <a:cs typeface="Calibri"/>
            </a:endParaRPr>
          </a:p>
          <a:p>
            <a:pPr marL="452120" lvl="1" indent="-150495" defTabSz="603504">
              <a:spcBef>
                <a:spcPts val="330"/>
              </a:spcBef>
            </a:pPr>
            <a:r>
              <a:rPr lang="en-US" sz="1800" kern="1200">
                <a:latin typeface="+mn-lt"/>
                <a:ea typeface="+mn-ea"/>
                <a:cs typeface="Calibri"/>
              </a:rPr>
              <a:t>Rules</a:t>
            </a:r>
            <a:endParaRPr lang="en-US" sz="1800" kern="1200">
              <a:latin typeface="+mn-lt"/>
              <a:cs typeface="Calibri"/>
            </a:endParaRPr>
          </a:p>
          <a:p>
            <a:pPr marL="452120" lvl="1" indent="-150495" defTabSz="603504">
              <a:spcBef>
                <a:spcPts val="330"/>
              </a:spcBef>
            </a:pPr>
            <a:r>
              <a:rPr lang="en-US" sz="1800" kern="1200">
                <a:latin typeface="+mn-lt"/>
                <a:ea typeface="+mn-ea"/>
                <a:cs typeface="Calibri"/>
              </a:rPr>
              <a:t>Macros</a:t>
            </a:r>
            <a:endParaRPr lang="en-US" sz="1800" kern="1200">
              <a:latin typeface="+mn-lt"/>
              <a:cs typeface="Calibri"/>
            </a:endParaRPr>
          </a:p>
          <a:p>
            <a:pPr marL="452120" lvl="1" indent="-150495" defTabSz="603504">
              <a:spcBef>
                <a:spcPts val="330"/>
              </a:spcBef>
            </a:pPr>
            <a:r>
              <a:rPr lang="en-US" sz="1800" kern="1200">
                <a:latin typeface="+mn-lt"/>
                <a:ea typeface="+mn-ea"/>
                <a:cs typeface="Calibri"/>
              </a:rPr>
              <a:t>Suffix(or implicit) rules</a:t>
            </a:r>
            <a:endParaRPr lang="en-US" sz="1800">
              <a:cs typeface="Calibri"/>
            </a:endParaRPr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AC85E0E-EC2F-F23D-34A5-E309B700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26" y="4262888"/>
            <a:ext cx="3135427" cy="2666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802DE-707A-B3DE-A4D9-6454E39AE8E2}"/>
              </a:ext>
            </a:extLst>
          </p:cNvPr>
          <p:cNvSpPr txBox="1"/>
          <p:nvPr/>
        </p:nvSpPr>
        <p:spPr>
          <a:xfrm>
            <a:off x="8078144" y="3955053"/>
            <a:ext cx="1260158" cy="3361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Variables</a:t>
            </a:r>
            <a:endParaRPr lang="en-US" sz="2400"/>
          </a:p>
        </p:txBody>
      </p:sp>
      <p:pic>
        <p:nvPicPr>
          <p:cNvPr id="6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D344158A-0A57-E66F-F3CB-A947FD294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328" y="2199084"/>
            <a:ext cx="3122926" cy="625101"/>
          </a:xfrm>
          <a:prstGeom prst="rect">
            <a:avLst/>
          </a:prstGeom>
        </p:spPr>
      </p:pic>
      <p:pic>
        <p:nvPicPr>
          <p:cNvPr id="7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DFEA4F2-CC21-7851-6C91-7846FAC4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690" y="2936892"/>
            <a:ext cx="2517750" cy="882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D69FD-136E-3171-5CEA-FA317309951A}"/>
              </a:ext>
            </a:extLst>
          </p:cNvPr>
          <p:cNvSpPr txBox="1"/>
          <p:nvPr/>
        </p:nvSpPr>
        <p:spPr>
          <a:xfrm>
            <a:off x="8802516" y="1400235"/>
            <a:ext cx="16739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2000" kern="1200">
                <a:latin typeface="+mn-lt"/>
                <a:ea typeface="+mn-ea"/>
                <a:cs typeface="Calibri"/>
              </a:rPr>
              <a:t>Examples: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6646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F8D2A-7491-D5EE-F7E4-6EAA6E49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Typedef</a:t>
            </a:r>
            <a:endParaRPr lang="en-US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C3DBCF-D1BA-2A6B-E5A9-6909D85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Renames data types</a:t>
            </a:r>
          </a:p>
          <a:p>
            <a:r>
              <a:rPr lang="en-US" sz="2200">
                <a:cs typeface="Calibri"/>
              </a:rPr>
              <a:t>The new type is named with _t at the end, for better visibility</a:t>
            </a:r>
            <a:endParaRPr lang="en-US"/>
          </a:p>
          <a:p>
            <a:endParaRPr lang="en-US" sz="2200">
              <a:cs typeface="Calibri"/>
            </a:endParaRPr>
          </a:p>
        </p:txBody>
      </p:sp>
      <p:pic>
        <p:nvPicPr>
          <p:cNvPr id="3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21AF18-8A1D-4532-6937-82160DC4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8847"/>
            <a:ext cx="6903720" cy="42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3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3D79C-C10A-EC64-89B9-7B603DA5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Header files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33A1-4231-336B-6FF9-AF2B34CE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25" y="1497573"/>
            <a:ext cx="9247873" cy="4419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10235" lvl="1" indent="-203200" defTabSz="813816">
              <a:spcBef>
                <a:spcPts val="445"/>
              </a:spcBef>
            </a:pPr>
            <a:r>
              <a:rPr lang="en-US" sz="2100" kern="1200">
                <a:latin typeface="+mn-lt"/>
                <a:ea typeface="+mn-ea"/>
                <a:cs typeface="Calibri"/>
              </a:rPr>
              <a:t>#include – preprocessing directive ( like pragma )</a:t>
            </a:r>
            <a:endParaRPr lang="en-US" sz="2100" kern="1200">
              <a:latin typeface="+mn-lt"/>
              <a:cs typeface="Calibri" panose="020F0502020204030204"/>
            </a:endParaRPr>
          </a:p>
          <a:p>
            <a:pPr marL="1017270" lvl="2" indent="-203200" defTabSz="813816">
              <a:spcBef>
                <a:spcPts val="445"/>
              </a:spcBef>
            </a:pPr>
            <a:r>
              <a:rPr lang="en-US" sz="1750" kern="1200">
                <a:latin typeface="+mn-lt"/>
                <a:ea typeface="+mn-ea"/>
                <a:cs typeface="Calibri"/>
              </a:rPr>
              <a:t>&lt;file&gt; -&gt; searches system header files</a:t>
            </a:r>
            <a:endParaRPr lang="en-US" sz="1750" kern="1200">
              <a:latin typeface="+mn-lt"/>
              <a:cs typeface="Calibri"/>
            </a:endParaRPr>
          </a:p>
          <a:p>
            <a:pPr marL="1017270" lvl="2" indent="-203200" defTabSz="813816">
              <a:spcBef>
                <a:spcPts val="445"/>
              </a:spcBef>
            </a:pPr>
            <a:r>
              <a:rPr lang="en-US" sz="1750" kern="1200">
                <a:latin typeface="+mn-lt"/>
                <a:ea typeface="+mn-ea"/>
                <a:cs typeface="Calibri"/>
              </a:rPr>
              <a:t>"file" -&gt; header files for own program. Searches in directory in which the current file is at</a:t>
            </a:r>
            <a:endParaRPr lang="en-US" sz="1750" kern="1200">
              <a:latin typeface="+mn-lt"/>
              <a:cs typeface="Calibri"/>
            </a:endParaRPr>
          </a:p>
          <a:p>
            <a:pPr marL="1017270" lvl="2" indent="-203200" defTabSz="813816">
              <a:spcBef>
                <a:spcPts val="445"/>
              </a:spcBef>
            </a:pPr>
            <a:r>
              <a:rPr lang="en-US" sz="1750" kern="1200">
                <a:latin typeface="+mn-lt"/>
                <a:ea typeface="+mn-ea"/>
                <a:cs typeface="Calibri"/>
              </a:rPr>
              <a:t>Or use –l option while compilation for both</a:t>
            </a:r>
            <a:endParaRPr lang="en-US" sz="1750" kern="1200">
              <a:latin typeface="+mn-lt"/>
              <a:cs typeface="Calibri"/>
            </a:endParaRPr>
          </a:p>
          <a:p>
            <a:pPr marL="560070" lvl="1" indent="-203200" defTabSz="813816">
              <a:spcBef>
                <a:spcPts val="445"/>
              </a:spcBef>
            </a:pPr>
            <a:r>
              <a:rPr lang="en-US" sz="2150">
                <a:cs typeface="Calibri"/>
              </a:rPr>
              <a:t>Direct the C preprocessor to scan specified file ( like adding in the file where include is, the code from the header )</a:t>
            </a:r>
            <a:endParaRPr lang="en-US" sz="2150" kern="1200">
              <a:latin typeface="+mn-lt"/>
              <a:cs typeface="Calibri"/>
            </a:endParaRPr>
          </a:p>
          <a:p>
            <a:pPr marL="0" indent="0" defTabSz="813816">
              <a:spcBef>
                <a:spcPts val="890"/>
              </a:spcBef>
              <a:buNone/>
            </a:pPr>
            <a:endParaRPr lang="en-US" sz="1780" b="1" kern="1200">
              <a:solidFill>
                <a:schemeClr val="tx1"/>
              </a:solidFill>
              <a:latin typeface="+mn-lt"/>
              <a:cs typeface="Calibri"/>
            </a:endParaRPr>
          </a:p>
          <a:p>
            <a:pPr marL="203200" indent="-203200">
              <a:spcBef>
                <a:spcPts val="890"/>
              </a:spcBef>
            </a:pPr>
            <a:endParaRPr lang="en-US" sz="2492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CD6D4E-0609-277F-A571-77974529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2705"/>
            <a:ext cx="2443087" cy="1454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E96A8-52A2-AB9B-ED15-0E1D8F7334B3}"/>
              </a:ext>
            </a:extLst>
          </p:cNvPr>
          <p:cNvSpPr txBox="1"/>
          <p:nvPr/>
        </p:nvSpPr>
        <p:spPr>
          <a:xfrm>
            <a:off x="3452378" y="3893813"/>
            <a:ext cx="2345901" cy="1617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42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If the header is included again, conditional will be false, because HEADER_FILE is defined. -&gt; preprocessor will skip over the contents so the compiler will not see it twice.</a:t>
            </a:r>
            <a:endParaRPr lang="en-US" sz="1600">
              <a:cs typeface="Calibri"/>
            </a:endParaRPr>
          </a:p>
        </p:txBody>
      </p:sp>
      <p:pic>
        <p:nvPicPr>
          <p:cNvPr id="6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05DA173-22D5-7AE9-2A4C-252CF735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21" y="3853705"/>
            <a:ext cx="2443087" cy="1529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791FFE-D283-FE86-6CFD-E6902A18936A}"/>
              </a:ext>
            </a:extLst>
          </p:cNvPr>
          <p:cNvSpPr txBox="1"/>
          <p:nvPr/>
        </p:nvSpPr>
        <p:spPr>
          <a:xfrm>
            <a:off x="8998755" y="3851922"/>
            <a:ext cx="2345901" cy="749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424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Select one of several headers ( for example config for different OSes)</a:t>
            </a:r>
            <a:endParaRPr lang="en-US" sz="160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84AC0-E987-1436-2538-630D72DFCD48}"/>
              </a:ext>
            </a:extLst>
          </p:cNvPr>
          <p:cNvSpPr txBox="1"/>
          <p:nvPr/>
        </p:nvSpPr>
        <p:spPr>
          <a:xfrm>
            <a:off x="2103484" y="3525172"/>
            <a:ext cx="2823457" cy="3662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Once-Only Headers/wrapper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47448-A0C0-4A54-701D-CB0221A2545A}"/>
              </a:ext>
            </a:extLst>
          </p:cNvPr>
          <p:cNvSpPr txBox="1"/>
          <p:nvPr/>
        </p:nvSpPr>
        <p:spPr>
          <a:xfrm>
            <a:off x="7901209" y="3491659"/>
            <a:ext cx="2823457" cy="3662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78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Computed includes</a:t>
            </a:r>
            <a:endParaRPr lang="en-US" sz="2000"/>
          </a:p>
        </p:txBody>
      </p:sp>
      <p:pic>
        <p:nvPicPr>
          <p:cNvPr id="10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D6BB82A-EEF6-39FD-E138-106B8F464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111" y="4638955"/>
            <a:ext cx="2443087" cy="7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black line with green text&#10;&#10;Description automatically generated">
            <a:extLst>
              <a:ext uri="{FF2B5EF4-FFF2-40B4-BE49-F238E27FC236}">
                <a16:creationId xmlns:a16="http://schemas.microsoft.com/office/drawing/2014/main" id="{062928CB-AB9B-2D2F-D734-1A40B925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29664"/>
            <a:ext cx="10905066" cy="359867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4564-55D8-ADCD-1B6D-8076BB2E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43" y="639520"/>
            <a:ext cx="5752630" cy="1719072"/>
          </a:xfrm>
        </p:spPr>
        <p:txBody>
          <a:bodyPr anchor="b">
            <a:normAutofit/>
          </a:bodyPr>
          <a:lstStyle/>
          <a:p>
            <a:r>
              <a:rPr lang="en-US" sz="5000">
                <a:cs typeface="Calibri Light"/>
              </a:rPr>
              <a:t>Implicit Type Casting</a:t>
            </a:r>
            <a:endParaRPr lang="en-US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A435-C76E-0AED-D3B4-19A8312B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43" y="2807208"/>
            <a:ext cx="515996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Without altering the value </a:t>
            </a:r>
          </a:p>
          <a:p>
            <a:r>
              <a:rPr lang="en-US" sz="2200">
                <a:cs typeface="Calibri"/>
              </a:rPr>
              <a:t>Lower datatype to higher occurs automatically</a:t>
            </a:r>
          </a:p>
          <a:p>
            <a:r>
              <a:rPr lang="en-US" sz="2200">
                <a:cs typeface="Calibri"/>
              </a:rPr>
              <a:t>Conversion would occur as in the hierarchy here if both have varied data types:</a:t>
            </a:r>
          </a:p>
        </p:txBody>
      </p:sp>
      <p:pic>
        <p:nvPicPr>
          <p:cNvPr id="5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371DFB12-FCF0-2EA7-C43D-7F726CF0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26" y="498969"/>
            <a:ext cx="2958253" cy="59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3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A30E5-2E44-D6D5-AA8D-EA7BE35A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Explicit Type Casting</a:t>
            </a:r>
            <a:endParaRPr lang="en-US" sz="4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4CA82-4173-DC28-AED1-4ED8D86C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274061"/>
            <a:ext cx="4559425" cy="4036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Forced conversion between datatypes</a:t>
            </a:r>
          </a:p>
          <a:p>
            <a:r>
              <a:rPr lang="en-US" sz="2000">
                <a:cs typeface="Calibri"/>
              </a:rPr>
              <a:t>Explicitly defined within program</a:t>
            </a:r>
          </a:p>
          <a:p>
            <a:r>
              <a:rPr lang="en-US" sz="2000">
                <a:cs typeface="Calibri"/>
              </a:rPr>
              <a:t>Built-in conversion functions: </a:t>
            </a:r>
          </a:p>
          <a:p>
            <a:pPr lvl="1" algn="just"/>
            <a:r>
              <a:rPr lang="en-US" sz="1000" b="1" err="1">
                <a:ea typeface="+mn-lt"/>
                <a:cs typeface="+mn-lt"/>
              </a:rPr>
              <a:t>atof</a:t>
            </a:r>
            <a:r>
              <a:rPr lang="en-US" sz="1000" b="1">
                <a:ea typeface="+mn-lt"/>
                <a:cs typeface="+mn-lt"/>
              </a:rPr>
              <a:t>():</a:t>
            </a:r>
            <a:r>
              <a:rPr lang="en-US" sz="1000">
                <a:ea typeface="+mn-lt"/>
                <a:cs typeface="+mn-lt"/>
              </a:rPr>
              <a:t> This function is used for converting the string data type into a float data type.</a:t>
            </a:r>
          </a:p>
          <a:p>
            <a:pPr lvl="1" algn="just"/>
            <a:r>
              <a:rPr lang="en-US" sz="1000" b="1" err="1">
                <a:ea typeface="+mn-lt"/>
                <a:cs typeface="+mn-lt"/>
              </a:rPr>
              <a:t>atbol</a:t>
            </a:r>
            <a:r>
              <a:rPr lang="en-US" sz="1000" b="1">
                <a:ea typeface="+mn-lt"/>
                <a:cs typeface="+mn-lt"/>
              </a:rPr>
              <a:t>():</a:t>
            </a:r>
            <a:r>
              <a:rPr lang="en-US" sz="1000">
                <a:ea typeface="+mn-lt"/>
                <a:cs typeface="+mn-lt"/>
              </a:rPr>
              <a:t> This function is used for converting the string data type into a long data type.</a:t>
            </a:r>
          </a:p>
          <a:p>
            <a:pPr lvl="1" algn="just"/>
            <a:r>
              <a:rPr lang="en-US" sz="1000" b="1" err="1">
                <a:ea typeface="+mn-lt"/>
                <a:cs typeface="+mn-lt"/>
              </a:rPr>
              <a:t>Itoa</a:t>
            </a:r>
            <a:r>
              <a:rPr lang="en-US" sz="1000" b="1">
                <a:ea typeface="+mn-lt"/>
                <a:cs typeface="+mn-lt"/>
              </a:rPr>
              <a:t>():</a:t>
            </a:r>
            <a:r>
              <a:rPr lang="en-US" sz="1000">
                <a:ea typeface="+mn-lt"/>
                <a:cs typeface="+mn-lt"/>
              </a:rPr>
              <a:t> This function is used to convert the long data type into the string data type.</a:t>
            </a:r>
          </a:p>
          <a:p>
            <a:pPr lvl="1" algn="just"/>
            <a:r>
              <a:rPr lang="en-US" sz="1000" b="1" err="1">
                <a:ea typeface="+mn-lt"/>
                <a:cs typeface="+mn-lt"/>
              </a:rPr>
              <a:t>itoba</a:t>
            </a:r>
            <a:r>
              <a:rPr lang="en-US" sz="1000" b="1">
                <a:ea typeface="+mn-lt"/>
                <a:cs typeface="+mn-lt"/>
              </a:rPr>
              <a:t>()</a:t>
            </a:r>
            <a:r>
              <a:rPr lang="en-US" sz="1000">
                <a:ea typeface="+mn-lt"/>
                <a:cs typeface="+mn-lt"/>
              </a:rPr>
              <a:t>: This function is used to convert an int data type into a string data type.</a:t>
            </a:r>
          </a:p>
          <a:p>
            <a:pPr lvl="1" algn="just"/>
            <a:r>
              <a:rPr lang="en-US" sz="1000" b="1" err="1">
                <a:ea typeface="+mn-lt"/>
                <a:cs typeface="+mn-lt"/>
              </a:rPr>
              <a:t>atoi</a:t>
            </a:r>
            <a:r>
              <a:rPr lang="en-US" sz="1000" b="1">
                <a:ea typeface="+mn-lt"/>
                <a:cs typeface="+mn-lt"/>
              </a:rPr>
              <a:t>()</a:t>
            </a:r>
            <a:r>
              <a:rPr lang="en-US" sz="1000">
                <a:ea typeface="+mn-lt"/>
                <a:cs typeface="+mn-lt"/>
              </a:rPr>
              <a:t>: This data type is used to convert the string data type into an int data type. </a:t>
            </a:r>
          </a:p>
          <a:p>
            <a:pPr lvl="2"/>
            <a:endParaRPr lang="en-US" sz="1200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EAA114-86B2-BF81-8C72-55EC9B99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0" r="4" b="242"/>
          <a:stretch/>
        </p:blipFill>
        <p:spPr>
          <a:xfrm>
            <a:off x="5686158" y="554760"/>
            <a:ext cx="6008669" cy="57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8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14BB-535B-7063-9AD6-0E2C0299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MIcrocontroller</a:t>
            </a:r>
            <a:r>
              <a:rPr lang="en-US">
                <a:cs typeface="Calibri Light"/>
              </a:rPr>
              <a:t> Boot Process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9C563-82DE-FE30-C622-EE32FFAF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The startup is one of the most important process – ensures initial power, voltage sequencing, regulation, oscillator, boot loader etc.</a:t>
            </a:r>
            <a:endParaRPr lang="en-US" err="1"/>
          </a:p>
          <a:p>
            <a:r>
              <a:rPr lang="en-US">
                <a:cs typeface="Calibri"/>
              </a:rPr>
              <a:t>During start up, the MC starts using  the reset vector for the location of the bootloader in Flash memory</a:t>
            </a:r>
          </a:p>
          <a:p>
            <a:r>
              <a:rPr lang="en-US">
                <a:cs typeface="Calibri"/>
              </a:rPr>
              <a:t>Boot code is a set of low level </a:t>
            </a:r>
            <a:r>
              <a:rPr lang="en-US" err="1">
                <a:cs typeface="Calibri"/>
              </a:rPr>
              <a:t>init</a:t>
            </a:r>
            <a:r>
              <a:rPr lang="en-US">
                <a:cs typeface="Calibri"/>
              </a:rPr>
              <a:t> functions which prepare the MC for operation before main app code is executed</a:t>
            </a:r>
          </a:p>
          <a:p>
            <a:r>
              <a:rPr lang="en-US">
                <a:cs typeface="Calibri"/>
              </a:rPr>
              <a:t>Tasks : </a:t>
            </a:r>
          </a:p>
          <a:p>
            <a:pPr lvl="1"/>
            <a:r>
              <a:rPr lang="en-US">
                <a:cs typeface="Calibri"/>
              </a:rPr>
              <a:t>Copy initialized variables from ROM to RAM, </a:t>
            </a:r>
          </a:p>
          <a:p>
            <a:pPr lvl="1"/>
            <a:r>
              <a:rPr lang="en-US">
                <a:cs typeface="Calibri"/>
              </a:rPr>
              <a:t>set all bytes from </a:t>
            </a:r>
            <a:r>
              <a:rPr lang="en-US" err="1">
                <a:cs typeface="Calibri"/>
              </a:rPr>
              <a:t>Bss</a:t>
            </a:r>
            <a:r>
              <a:rPr lang="en-US">
                <a:cs typeface="Calibri"/>
              </a:rPr>
              <a:t> segment to 0</a:t>
            </a:r>
          </a:p>
          <a:p>
            <a:pPr lvl="1"/>
            <a:r>
              <a:rPr lang="en-US">
                <a:cs typeface="Calibri"/>
              </a:rPr>
              <a:t>Set up stack pointer of processor</a:t>
            </a:r>
          </a:p>
          <a:p>
            <a:pPr lvl="1"/>
            <a:r>
              <a:rPr lang="en-US">
                <a:cs typeface="Calibri"/>
              </a:rPr>
              <a:t>Setting up Heap</a:t>
            </a:r>
          </a:p>
          <a:p>
            <a:pPr lvl="1"/>
            <a:r>
              <a:rPr lang="en-US">
                <a:cs typeface="Calibri"/>
              </a:rPr>
              <a:t>Call main function</a:t>
            </a:r>
          </a:p>
        </p:txBody>
      </p:sp>
      <p:pic>
        <p:nvPicPr>
          <p:cNvPr id="4" name="Picture 4" descr="A diagram of a stack&#10;&#10;Description automatically generated">
            <a:extLst>
              <a:ext uri="{FF2B5EF4-FFF2-40B4-BE49-F238E27FC236}">
                <a16:creationId xmlns:a16="http://schemas.microsoft.com/office/drawing/2014/main" id="{C80BA106-2A37-AA00-ADB2-0E740D99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88" y="3815108"/>
            <a:ext cx="3702755" cy="30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3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82D61-6967-E0F6-3E82-BA2C9451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Interrupts</a:t>
            </a:r>
            <a:endParaRPr lang="en-US" sz="540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3095-BDDD-951E-3A63-F761517A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A clever alternative to polling 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Events that alter the sequence of the processor instructions.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Dedicated hardware that checks the interrupt request signal, altering the sequence in which the processor executes instructions.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</p:txBody>
      </p:sp>
      <p:pic>
        <p:nvPicPr>
          <p:cNvPr id="4" name="Picture 4" descr="A diagram of a computer chip&#10;&#10;Description automatically generated">
            <a:extLst>
              <a:ext uri="{FF2B5EF4-FFF2-40B4-BE49-F238E27FC236}">
                <a16:creationId xmlns:a16="http://schemas.microsoft.com/office/drawing/2014/main" id="{42CA249B-CDE5-EB82-B21B-ECAE516FD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288" y="329183"/>
            <a:ext cx="3241320" cy="3429969"/>
          </a:xfrm>
          <a:prstGeom prst="rect">
            <a:avLst/>
          </a:prstGeom>
        </p:spPr>
      </p:pic>
      <p:pic>
        <p:nvPicPr>
          <p:cNvPr id="5" name="Picture 5" descr="A blue and white box with text&#10;&#10;Description automatically generated">
            <a:extLst>
              <a:ext uri="{FF2B5EF4-FFF2-40B4-BE49-F238E27FC236}">
                <a16:creationId xmlns:a16="http://schemas.microsoft.com/office/drawing/2014/main" id="{72945D4D-3931-6314-7ED0-6D3FE6CF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98" y="4079193"/>
            <a:ext cx="3921211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B264-02C1-18F7-3E26-899261F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Interrupt handler / ISR</a:t>
            </a:r>
            <a:endParaRPr lang="en-US" sz="4000"/>
          </a:p>
        </p:txBody>
      </p:sp>
      <p:pic>
        <p:nvPicPr>
          <p:cNvPr id="4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BEC17F3-FAD6-752B-AB3D-8EC34BCE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87" y="918640"/>
            <a:ext cx="2822250" cy="4589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08AB-9FC7-7013-277F-37A8F2EB9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Block of code associated with a specific interrupt condition </a:t>
            </a:r>
          </a:p>
          <a:p>
            <a:r>
              <a:rPr lang="en-US" sz="2000">
                <a:cs typeface="Calibri"/>
              </a:rPr>
              <a:t>Initiated by hardware/software interrupts or exceptions</a:t>
            </a:r>
          </a:p>
          <a:p>
            <a:r>
              <a:rPr lang="en-US" sz="2000">
                <a:cs typeface="Calibri"/>
              </a:rPr>
              <a:t>Example : keyboard, mouse etc.</a:t>
            </a:r>
          </a:p>
          <a:p>
            <a:r>
              <a:rPr lang="en-US" sz="2000">
                <a:cs typeface="Calibri"/>
              </a:rPr>
              <a:t>After the ISR finishes execution, the process is continued from where it left off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4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A35B-8083-8C8A-78CC-BBA754C9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Microcontroller I/O pins</a:t>
            </a:r>
            <a:endParaRPr lang="en-US" sz="3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17B9-8B13-2687-D98D-BC47AED2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cs typeface="Calibri"/>
              </a:rPr>
              <a:t>Communication with sensors / actuators / others</a:t>
            </a:r>
          </a:p>
          <a:p>
            <a:r>
              <a:rPr lang="en-US" sz="1600" dirty="0">
                <a:cs typeface="Calibri"/>
              </a:rPr>
              <a:t>This representation has 40 pins</a:t>
            </a:r>
            <a:endParaRPr lang="en-US" dirty="0"/>
          </a:p>
          <a:p>
            <a:r>
              <a:rPr lang="en-US" sz="1600" dirty="0">
                <a:cs typeface="Calibri"/>
              </a:rPr>
              <a:t>I/O reserves 32 pins – GPIO?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cs typeface="Calibri"/>
              </a:rPr>
              <a:t>8pins / port ( P0-&gt;3)</a:t>
            </a:r>
          </a:p>
          <a:p>
            <a:r>
              <a:rPr lang="en-US" sz="1600" dirty="0">
                <a:cs typeface="Calibri"/>
              </a:rPr>
              <a:t>Other 8 : </a:t>
            </a:r>
            <a:r>
              <a:rPr lang="en-US" sz="1600" err="1">
                <a:cs typeface="Calibri"/>
              </a:rPr>
              <a:t>Vcc</a:t>
            </a:r>
            <a:r>
              <a:rPr lang="en-US" sz="1600" dirty="0">
                <a:cs typeface="Calibri"/>
              </a:rPr>
              <a:t>, GND, XTAL1, .., RST</a:t>
            </a:r>
          </a:p>
          <a:p>
            <a:r>
              <a:rPr lang="en-US" sz="1600" dirty="0">
                <a:cs typeface="Calibri"/>
              </a:rPr>
              <a:t>On RST -&gt; all become input pins</a:t>
            </a:r>
          </a:p>
          <a:p>
            <a:r>
              <a:rPr lang="en-US" sz="1600" dirty="0">
                <a:cs typeface="Calibri"/>
              </a:rPr>
              <a:t>Write 0 to port -&gt; output port</a:t>
            </a:r>
          </a:p>
          <a:p>
            <a:r>
              <a:rPr lang="en-US" sz="1600" dirty="0">
                <a:ea typeface="+mn-lt"/>
                <a:cs typeface="+mn-lt"/>
              </a:rPr>
              <a:t> P0 connect to 10K-ohm pull-up resistors – open drain, unlike other ports (they have internal R) and can work as well for both </a:t>
            </a:r>
            <a:r>
              <a:rPr lang="en-US" sz="1600" b="1" dirty="0">
                <a:ea typeface="+mn-lt"/>
                <a:cs typeface="+mn-lt"/>
              </a:rPr>
              <a:t>addressing </a:t>
            </a:r>
            <a:r>
              <a:rPr lang="en-US" sz="1600" dirty="0">
                <a:ea typeface="+mn-lt"/>
                <a:cs typeface="+mn-lt"/>
              </a:rPr>
              <a:t>and </a:t>
            </a:r>
            <a:r>
              <a:rPr lang="en-US" sz="1600" b="1" dirty="0">
                <a:ea typeface="+mn-lt"/>
                <a:cs typeface="+mn-lt"/>
              </a:rPr>
              <a:t>data</a:t>
            </a:r>
            <a:endParaRPr lang="en-US" sz="1600" b="1" dirty="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diagram of a computer circuit&#10;&#10;Description automatically generated">
            <a:extLst>
              <a:ext uri="{FF2B5EF4-FFF2-40B4-BE49-F238E27FC236}">
                <a16:creationId xmlns:a16="http://schemas.microsoft.com/office/drawing/2014/main" id="{089D6AC0-87FD-CD06-F727-898D112E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769" y="615642"/>
            <a:ext cx="3693348" cy="3886345"/>
          </a:xfrm>
          <a:prstGeom prst="rect">
            <a:avLst/>
          </a:prstGeom>
        </p:spPr>
      </p:pic>
      <p:pic>
        <p:nvPicPr>
          <p:cNvPr id="6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ADD64DE0-249D-C135-5976-2B28055C5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45" y="4715452"/>
            <a:ext cx="2743200" cy="150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9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27F45-C861-27F9-CEF5-1674FBA6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MISRA – C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r>
              <a:rPr lang="en-US" sz="2000" dirty="0">
                <a:solidFill>
                  <a:srgbClr val="FFFFFF"/>
                </a:solidFill>
                <a:cs typeface="Calibri Light"/>
              </a:rPr>
              <a:t>(The Motor Industry Software Reliability Association)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4EE4-C29A-1443-42A7-52EB08F3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800" b="1" dirty="0">
                <a:cs typeface="Calibri"/>
              </a:rPr>
              <a:t>Set of development guidelines (127 / 1998 up to 200 /2012)</a:t>
            </a:r>
          </a:p>
          <a:p>
            <a:r>
              <a:rPr lang="en-US" sz="1800" dirty="0">
                <a:cs typeface="Calibri"/>
              </a:rPr>
              <a:t>ISO 26262 and AUTOSAR approve MISRA C</a:t>
            </a:r>
            <a:endParaRPr lang="en-US" sz="1800" b="1" dirty="0">
              <a:cs typeface="Calibri"/>
            </a:endParaRPr>
          </a:p>
          <a:p>
            <a:r>
              <a:rPr lang="en-US" sz="1800" dirty="0">
                <a:cs typeface="Calibri"/>
              </a:rPr>
              <a:t>Aims: </a:t>
            </a:r>
          </a:p>
          <a:p>
            <a:pPr lvl="1"/>
            <a:r>
              <a:rPr lang="en-US" sz="1800" dirty="0">
                <a:cs typeface="Calibri"/>
              </a:rPr>
              <a:t>SAFETY</a:t>
            </a:r>
          </a:p>
          <a:p>
            <a:pPr lvl="1"/>
            <a:r>
              <a:rPr lang="en-US" sz="1800" dirty="0">
                <a:cs typeface="Calibri"/>
              </a:rPr>
              <a:t>SECURITY</a:t>
            </a:r>
          </a:p>
          <a:p>
            <a:pPr lvl="1"/>
            <a:r>
              <a:rPr lang="en-US" sz="1800" dirty="0">
                <a:cs typeface="Calibri"/>
              </a:rPr>
              <a:t>PORTABILITY</a:t>
            </a:r>
          </a:p>
          <a:p>
            <a:pPr lvl="1"/>
            <a:r>
              <a:rPr lang="en-US" sz="1800" dirty="0">
                <a:cs typeface="Calibri"/>
              </a:rPr>
              <a:t>RELIABILITY</a:t>
            </a:r>
          </a:p>
          <a:p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Classification:</a:t>
            </a:r>
          </a:p>
          <a:p>
            <a:pPr lvl="1"/>
            <a:r>
              <a:rPr lang="en-US" sz="1800" dirty="0">
                <a:cs typeface="Calibri"/>
              </a:rPr>
              <a:t>Mandatory</a:t>
            </a:r>
          </a:p>
          <a:p>
            <a:pPr lvl="1"/>
            <a:r>
              <a:rPr lang="en-US" sz="1800" dirty="0">
                <a:cs typeface="Calibri"/>
              </a:rPr>
              <a:t>Required</a:t>
            </a:r>
          </a:p>
          <a:p>
            <a:pPr lvl="1"/>
            <a:r>
              <a:rPr lang="en-US" sz="1800" dirty="0">
                <a:cs typeface="Calibri"/>
              </a:rPr>
              <a:t>Advisory</a:t>
            </a:r>
          </a:p>
          <a:p>
            <a:r>
              <a:rPr lang="en-US" sz="1700" dirty="0">
                <a:cs typeface="Calibri"/>
              </a:rPr>
              <a:t>Deviations must be documented in a file in order to be considered compliant – required and lower class</a:t>
            </a:r>
          </a:p>
          <a:p>
            <a:r>
              <a:rPr lang="en-US" sz="1700" dirty="0">
                <a:cs typeface="Calibri"/>
              </a:rPr>
              <a:t>IS PAID? </a:t>
            </a:r>
          </a:p>
          <a:p>
            <a:pPr marL="0" indent="0">
              <a:buNone/>
            </a:pPr>
            <a:endParaRPr lang="en-US" sz="1300">
              <a:cs typeface="Calibri"/>
            </a:endParaRPr>
          </a:p>
          <a:p>
            <a:endParaRPr lang="en-US" sz="1300">
              <a:cs typeface="Calibri"/>
            </a:endParaRPr>
          </a:p>
          <a:p>
            <a:endParaRPr lang="en-US" sz="13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54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6DAE-0498-811D-A496-DA29E1E1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Rules in different categories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821D-1511-1402-638D-4E422DD2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/>
            <a:r>
              <a:rPr lang="en-US" sz="2600">
                <a:cs typeface="Calibri"/>
              </a:rPr>
              <a:t>Avoid possible compiler differences ( int for example -&gt; int16_t will always be 16 bits )  </a:t>
            </a:r>
            <a:endParaRPr lang="en-US" sz="2600"/>
          </a:p>
          <a:p>
            <a:pPr marL="457200" indent="-457200"/>
            <a:r>
              <a:rPr lang="en-US" sz="2600">
                <a:cs typeface="Calibri"/>
              </a:rPr>
              <a:t>Avoid using functions and constructs prone to failure = malloc</a:t>
            </a:r>
          </a:p>
          <a:p>
            <a:pPr marL="457200" indent="-457200"/>
            <a:r>
              <a:rPr lang="en-US" sz="2600">
                <a:cs typeface="Calibri"/>
              </a:rPr>
              <a:t>Produce maintainable and </a:t>
            </a:r>
            <a:r>
              <a:rPr lang="en-US" sz="2600" err="1">
                <a:cs typeface="Calibri"/>
              </a:rPr>
              <a:t>debuggable</a:t>
            </a:r>
            <a:r>
              <a:rPr lang="en-US" sz="2600">
                <a:cs typeface="Calibri"/>
              </a:rPr>
              <a:t> code</a:t>
            </a:r>
          </a:p>
          <a:p>
            <a:pPr marL="457200" indent="-457200"/>
            <a:r>
              <a:rPr lang="en-US" sz="2600">
                <a:cs typeface="Calibri"/>
              </a:rPr>
              <a:t>Best practices rules</a:t>
            </a:r>
          </a:p>
          <a:p>
            <a:pPr marL="457200" indent="-457200"/>
            <a:r>
              <a:rPr lang="en-US" sz="2600">
                <a:cs typeface="Calibri"/>
              </a:rPr>
              <a:t>Complexity limits</a:t>
            </a:r>
          </a:p>
          <a:p>
            <a:pPr marL="0" indent="0">
              <a:buNone/>
            </a:pPr>
            <a:endParaRPr lang="en-US" sz="2600">
              <a:cs typeface="Calibri"/>
            </a:endParaRPr>
          </a:p>
          <a:p>
            <a:pPr>
              <a:buFont typeface="Arial"/>
              <a:buChar char="•"/>
            </a:pPr>
            <a:endParaRPr lang="en-US" sz="2600">
              <a:cs typeface="Calibri"/>
            </a:endParaRPr>
          </a:p>
          <a:p>
            <a:pPr marL="0" indent="0">
              <a:buNone/>
            </a:pPr>
            <a:endParaRPr lang="en-US" sz="2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33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692C0-DEF9-EF84-CC8E-1848D10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ADC – </a:t>
            </a:r>
            <a:r>
              <a:rPr lang="en-US" sz="4000" dirty="0">
                <a:solidFill>
                  <a:schemeClr val="bg1"/>
                </a:solidFill>
                <a:cs typeface="Calibri Light"/>
              </a:rPr>
              <a:t>Analog to Digital Convertor</a:t>
            </a:r>
            <a:endParaRPr lang="en-US" sz="4000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CA4DF67-054C-6C51-F907-9797610900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5064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Picture 3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CEBAC1-9E4B-2FD5-9585-2E50F233B8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1363" y="5676543"/>
            <a:ext cx="5189125" cy="66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2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D468-ED3C-1BCA-C268-35E3C768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PWM – Pulse Width Modulation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789F-9409-3BC0-B350-C1E145EE9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92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It is a Timer in Microcontrollers</a:t>
            </a:r>
          </a:p>
          <a:p>
            <a:r>
              <a:rPr lang="en-US" sz="2400" dirty="0">
                <a:cs typeface="Calibri"/>
              </a:rPr>
              <a:t>Used to generate analog signal for controlling actuators or LEDs that need varied amounts of power</a:t>
            </a:r>
          </a:p>
          <a:p>
            <a:r>
              <a:rPr lang="en-US" sz="2400" dirty="0">
                <a:cs typeface="Calibri"/>
              </a:rPr>
              <a:t>Duty Cycle ( on active high )</a:t>
            </a:r>
          </a:p>
          <a:p>
            <a:pPr marL="0" indent="0">
              <a:buNone/>
            </a:pPr>
            <a:endParaRPr lang="en-US" sz="2400" dirty="0">
              <a:solidFill>
                <a:srgbClr val="20212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rgbClr val="20212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ea typeface="+mn-lt"/>
                <a:cs typeface="+mn-lt"/>
              </a:rPr>
              <a:t>Describes the </a:t>
            </a:r>
            <a:r>
              <a:rPr lang="en-US" sz="2400" b="1" dirty="0">
                <a:solidFill>
                  <a:srgbClr val="202122"/>
                </a:solidFill>
                <a:ea typeface="+mn-lt"/>
                <a:cs typeface="+mn-lt"/>
              </a:rPr>
              <a:t>proportion of 'on' time</a:t>
            </a:r>
            <a:r>
              <a:rPr lang="en-US" sz="2400" dirty="0">
                <a:solidFill>
                  <a:srgbClr val="202122"/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solidFill>
                  <a:srgbClr val="202122"/>
                </a:solidFill>
                <a:ea typeface="+mn-lt"/>
                <a:cs typeface="+mn-lt"/>
              </a:rPr>
              <a:t>to the</a:t>
            </a:r>
            <a:r>
              <a:rPr lang="en-US" sz="2400" dirty="0">
                <a:solidFill>
                  <a:srgbClr val="202122"/>
                </a:solidFill>
                <a:ea typeface="+mn-lt"/>
                <a:cs typeface="+mn-lt"/>
              </a:rPr>
              <a:t> regular interval or</a:t>
            </a:r>
            <a:r>
              <a:rPr lang="en-US" sz="2400" b="1" dirty="0">
                <a:solidFill>
                  <a:srgbClr val="202122"/>
                </a:solidFill>
                <a:ea typeface="+mn-lt"/>
                <a:cs typeface="+mn-lt"/>
              </a:rPr>
              <a:t> 'period' of time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02122"/>
                </a:solidFill>
                <a:ea typeface="+mn-lt"/>
                <a:cs typeface="+mn-lt"/>
              </a:rPr>
              <a:t>A </a:t>
            </a:r>
            <a:r>
              <a:rPr lang="en-US" sz="2400" b="1" dirty="0">
                <a:solidFill>
                  <a:srgbClr val="202122"/>
                </a:solidFill>
                <a:ea typeface="+mn-lt"/>
                <a:cs typeface="+mn-lt"/>
              </a:rPr>
              <a:t>low duty cycle</a:t>
            </a:r>
            <a:r>
              <a:rPr lang="en-US" sz="2400" dirty="0">
                <a:solidFill>
                  <a:srgbClr val="202122"/>
                </a:solidFill>
                <a:ea typeface="+mn-lt"/>
                <a:cs typeface="+mn-lt"/>
              </a:rPr>
              <a:t> corresponds to </a:t>
            </a:r>
            <a:r>
              <a:rPr lang="en-US" sz="2400" b="1" dirty="0">
                <a:solidFill>
                  <a:srgbClr val="202122"/>
                </a:solidFill>
                <a:ea typeface="+mn-lt"/>
                <a:cs typeface="+mn-lt"/>
              </a:rPr>
              <a:t>low power</a:t>
            </a:r>
            <a:r>
              <a:rPr lang="en-US" sz="2400" dirty="0">
                <a:solidFill>
                  <a:srgbClr val="202122"/>
                </a:solidFill>
                <a:ea typeface="+mn-lt"/>
                <a:cs typeface="+mn-lt"/>
              </a:rPr>
              <a:t>, because the power is off for most of the time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18EA1C-FB45-EA45-FFBB-6240CF2D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69" y="3590126"/>
            <a:ext cx="2743200" cy="69073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8C7DF2C-A083-979F-ECE4-0C3CB25BA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92" y="3701175"/>
            <a:ext cx="2682789" cy="467583"/>
          </a:xfrm>
          <a:prstGeom prst="rect">
            <a:avLst/>
          </a:prstGeom>
        </p:spPr>
      </p:pic>
      <p:pic>
        <p:nvPicPr>
          <p:cNvPr id="7" name="Picture 7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D770A98-58F5-D4E5-2387-F147CCFA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981" y="2180729"/>
            <a:ext cx="2743200" cy="842365"/>
          </a:xfrm>
          <a:prstGeom prst="rect">
            <a:avLst/>
          </a:prstGeom>
        </p:spPr>
      </p:pic>
      <p:pic>
        <p:nvPicPr>
          <p:cNvPr id="8" name="Picture 8" descr="A diagram of a cycle&#10;&#10;Description automatically generated">
            <a:extLst>
              <a:ext uri="{FF2B5EF4-FFF2-40B4-BE49-F238E27FC236}">
                <a16:creationId xmlns:a16="http://schemas.microsoft.com/office/drawing/2014/main" id="{E5DD601F-F0DA-AF89-8935-032AF0F09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319" y="4284499"/>
            <a:ext cx="2743200" cy="179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E345-DBFB-B514-3D32-730AFA94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Memories</a:t>
            </a:r>
          </a:p>
        </p:txBody>
      </p:sp>
      <p:pic>
        <p:nvPicPr>
          <p:cNvPr id="4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5B514774-494C-9206-0AFA-806713EB9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7" y="1675227"/>
            <a:ext cx="8532425" cy="4394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D57F42-187A-2CE7-8B77-966B20D9E5C2}"/>
                  </a:ext>
                </a:extLst>
              </p14:cNvPr>
              <p14:cNvContentPartPr/>
              <p14:nvPr/>
            </p14:nvContentPartPr>
            <p14:xfrm>
              <a:off x="2057303" y="2747153"/>
              <a:ext cx="136704" cy="1414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D57F42-187A-2CE7-8B77-966B20D9E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8692" y="2738181"/>
                <a:ext cx="154285" cy="158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09082F-2D17-5644-6ED3-8D8B2645CDAF}"/>
                  </a:ext>
                </a:extLst>
              </p14:cNvPr>
              <p14:cNvContentPartPr/>
              <p14:nvPr/>
            </p14:nvContentPartPr>
            <p14:xfrm>
              <a:off x="2267184" y="2822221"/>
              <a:ext cx="39731" cy="940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09082F-2D17-5644-6ED3-8D8B2645CD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8236" y="2587046"/>
                <a:ext cx="57270" cy="470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8262F0-5A41-66FB-C692-175BFEA6BECF}"/>
                  </a:ext>
                </a:extLst>
              </p14:cNvPr>
              <p14:cNvContentPartPr/>
              <p14:nvPr/>
            </p14:nvContentPartPr>
            <p14:xfrm>
              <a:off x="2350191" y="2757886"/>
              <a:ext cx="97180" cy="19673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8262F0-5A41-66FB-C692-175BFEA6BE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1585" y="2748894"/>
                <a:ext cx="114751" cy="2143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FEABFB7-AEC5-F4E9-9242-1F7F43404F7F}"/>
                  </a:ext>
                </a:extLst>
              </p14:cNvPr>
              <p14:cNvContentPartPr/>
              <p14:nvPr/>
            </p14:nvContentPartPr>
            <p14:xfrm>
              <a:off x="2545811" y="2812814"/>
              <a:ext cx="13003" cy="130903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FEABFB7-AEC5-F4E9-9242-1F7F43404F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7377" y="2804207"/>
                <a:ext cx="30223" cy="148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23EAC8-88A8-4B10-929D-DECDAFEBAB15}"/>
                  </a:ext>
                </a:extLst>
              </p14:cNvPr>
              <p14:cNvContentPartPr/>
              <p14:nvPr/>
            </p14:nvContentPartPr>
            <p14:xfrm>
              <a:off x="2539999" y="2888073"/>
              <a:ext cx="37507" cy="3470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23EAC8-88A8-4B10-929D-DECDAFEBAB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1069" y="2879487"/>
                <a:ext cx="55010" cy="52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DAF57E-4A73-4F59-BB9C-61434FF4709E}"/>
                  </a:ext>
                </a:extLst>
              </p14:cNvPr>
              <p14:cNvContentPartPr/>
              <p14:nvPr/>
            </p14:nvContentPartPr>
            <p14:xfrm>
              <a:off x="2577629" y="2844415"/>
              <a:ext cx="55056" cy="62473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DAF57E-4A73-4F59-BB9C-61434FF470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68691" y="2835847"/>
                <a:ext cx="72574" cy="79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EE6CACA-BAEE-9463-0703-C6E590BA55A6}"/>
                  </a:ext>
                </a:extLst>
              </p14:cNvPr>
              <p14:cNvContentPartPr/>
              <p14:nvPr/>
            </p14:nvContentPartPr>
            <p14:xfrm>
              <a:off x="2558815" y="2916296"/>
              <a:ext cx="69934" cy="48419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EE6CACA-BAEE-9463-0703-C6E590BA55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49849" y="2907751"/>
                <a:ext cx="87507" cy="65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08A718-E9D2-BB63-17CA-E13F43A54F87}"/>
                  </a:ext>
                </a:extLst>
              </p14:cNvPr>
              <p14:cNvContentPartPr/>
              <p14:nvPr/>
            </p14:nvContentPartPr>
            <p14:xfrm>
              <a:off x="2662296" y="2831629"/>
              <a:ext cx="96605" cy="169685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08A718-E9D2-BB63-17CA-E13F43A54F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3318" y="2823001"/>
                <a:ext cx="114202" cy="187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218FC3E-5B12-BEF8-B789-7E211BAF7DFC}"/>
                  </a:ext>
                </a:extLst>
              </p14:cNvPr>
              <p14:cNvContentPartPr/>
              <p14:nvPr/>
            </p14:nvContentPartPr>
            <p14:xfrm>
              <a:off x="5343407" y="5283443"/>
              <a:ext cx="53952" cy="137323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218FC3E-5B12-BEF8-B789-7E211BAF7D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34475" y="5274815"/>
                <a:ext cx="71460" cy="154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500E73-517F-796F-4639-8C652E0F076C}"/>
                  </a:ext>
                </a:extLst>
              </p14:cNvPr>
              <p14:cNvContentPartPr/>
              <p14:nvPr/>
            </p14:nvContentPartPr>
            <p14:xfrm>
              <a:off x="5493925" y="5296370"/>
              <a:ext cx="9407" cy="969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500E73-517F-796F-4639-8C652E0F07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58750" y="5287753"/>
                <a:ext cx="470350" cy="114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B5242B-E4A9-5039-9C4F-20B46254080A}"/>
                  </a:ext>
                </a:extLst>
              </p14:cNvPr>
              <p14:cNvContentPartPr/>
              <p14:nvPr/>
            </p14:nvContentPartPr>
            <p14:xfrm>
              <a:off x="5493926" y="5384652"/>
              <a:ext cx="58044" cy="25789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B5242B-E4A9-5039-9C4F-20B4625408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84969" y="5375820"/>
                <a:ext cx="75601" cy="43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2C2E2A-95C1-414B-B437-AEB0E71B6515}"/>
                  </a:ext>
                </a:extLst>
              </p14:cNvPr>
              <p14:cNvContentPartPr/>
              <p14:nvPr/>
            </p14:nvContentPartPr>
            <p14:xfrm>
              <a:off x="5531555" y="5328982"/>
              <a:ext cx="47324" cy="6146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2C2E2A-95C1-414B-B437-AEB0E71B65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22592" y="5320406"/>
                <a:ext cx="64891" cy="78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5D5643D-A1F2-1924-49D0-E96D88743CFB}"/>
                  </a:ext>
                </a:extLst>
              </p14:cNvPr>
              <p14:cNvContentPartPr/>
              <p14:nvPr/>
            </p14:nvContentPartPr>
            <p14:xfrm>
              <a:off x="5668509" y="5286963"/>
              <a:ext cx="97867" cy="15987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5D5643D-A1F2-1924-49D0-E96D88743CF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59547" y="5277982"/>
                <a:ext cx="115433" cy="177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0E6BE45-2369-6245-7AE8-4E92309DEB7A}"/>
                  </a:ext>
                </a:extLst>
              </p14:cNvPr>
              <p14:cNvContentPartPr/>
              <p14:nvPr/>
            </p14:nvContentPartPr>
            <p14:xfrm>
              <a:off x="5512740" y="5362222"/>
              <a:ext cx="9407" cy="10007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0E6BE45-2369-6245-7AE8-4E92309DEB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277565" y="5353255"/>
                <a:ext cx="470350" cy="117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472E23-E930-3385-DF42-CA37A7EC6D25}"/>
                  </a:ext>
                </a:extLst>
              </p14:cNvPr>
              <p14:cNvContentPartPr/>
              <p14:nvPr/>
            </p14:nvContentPartPr>
            <p14:xfrm>
              <a:off x="5094963" y="5672666"/>
              <a:ext cx="147174" cy="20893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472E23-E930-3385-DF42-CA37A7EC6D2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085989" y="5663676"/>
                <a:ext cx="164763" cy="226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3776EB3-A968-504B-1F3B-CC1C79724CD3}"/>
                  </a:ext>
                </a:extLst>
              </p14:cNvPr>
              <p14:cNvContentPartPr/>
              <p14:nvPr/>
            </p14:nvContentPartPr>
            <p14:xfrm>
              <a:off x="5269081" y="5712371"/>
              <a:ext cx="114196" cy="184377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3776EB3-A968-504B-1F3B-CC1C79724C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60462" y="5703745"/>
                <a:ext cx="131792" cy="201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B60F04-4DD5-A640-2A55-82782DA89C3C}"/>
                  </a:ext>
                </a:extLst>
              </p14:cNvPr>
              <p14:cNvContentPartPr/>
              <p14:nvPr/>
            </p14:nvContentPartPr>
            <p14:xfrm>
              <a:off x="5434713" y="5729111"/>
              <a:ext cx="68619" cy="138998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B60F04-4DD5-A640-2A55-82782DA89C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26136" y="5720491"/>
                <a:ext cx="86131" cy="15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E55A0A-DB02-875F-EB99-E31C4C4C0162}"/>
                  </a:ext>
                </a:extLst>
              </p14:cNvPr>
              <p14:cNvContentPartPr/>
              <p14:nvPr/>
            </p14:nvContentPartPr>
            <p14:xfrm>
              <a:off x="5446889" y="5823184"/>
              <a:ext cx="71032" cy="4672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E55A0A-DB02-875F-EB99-E31C4C4C016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37920" y="5814624"/>
                <a:ext cx="88611" cy="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C5C8C8F-7381-4F69-4385-CE11A706A44B}"/>
                  </a:ext>
                </a:extLst>
              </p14:cNvPr>
              <p14:cNvContentPartPr/>
              <p14:nvPr/>
            </p14:nvContentPartPr>
            <p14:xfrm>
              <a:off x="5484518" y="5785551"/>
              <a:ext cx="113116" cy="3763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C5C8C8F-7381-4F69-4385-CE11A706A44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75900" y="5777030"/>
                <a:ext cx="130712" cy="55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31F80BF-CC17-8B8A-F4FE-6ADB883014C1}"/>
                  </a:ext>
                </a:extLst>
              </p14:cNvPr>
              <p14:cNvContentPartPr/>
              <p14:nvPr/>
            </p14:nvContentPartPr>
            <p14:xfrm>
              <a:off x="5596358" y="5757333"/>
              <a:ext cx="92434" cy="142673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31F80BF-CC17-8B8A-F4FE-6ADB883014C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587401" y="5748349"/>
                <a:ext cx="109989" cy="160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2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6884-7797-DB23-0A3B-4A0975A0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Embedded 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F07A-E7DB-385D-16D7-5789E088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Normal C but what is different, is what it runs on. There-fore some libraries and functionalities will not work / are different. The architecture on which the application run on is different than for example the x86 from our computers. It is usually the ARM </a:t>
            </a: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These devices have limited resources as well, so it is important to keep that in mind while writing code.</a:t>
            </a:r>
          </a:p>
          <a:p>
            <a:pPr marL="0" indent="0">
              <a:buNone/>
            </a:pP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u="sng">
                <a:solidFill>
                  <a:srgbClr val="000000"/>
                </a:solidFill>
                <a:ea typeface="+mn-lt"/>
                <a:cs typeface="+mn-lt"/>
              </a:rPr>
              <a:t>Here are some examples of things to consider while programming on other architecture</a:t>
            </a:r>
          </a:p>
          <a:p>
            <a:pPr>
              <a:buNone/>
            </a:pPr>
            <a:r>
              <a:rPr lang="en-US" sz="1600">
                <a:solidFill>
                  <a:srgbClr val="282829"/>
                </a:solidFill>
                <a:ea typeface="+mn-lt"/>
                <a:cs typeface="+mn-lt"/>
              </a:rPr>
              <a:t>const char *x = “…a thousand byte-long string constant” ;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>
                <a:solidFill>
                  <a:srgbClr val="282829"/>
                </a:solidFill>
                <a:ea typeface="+mn-lt"/>
                <a:cs typeface="+mn-lt"/>
              </a:rPr>
              <a:t>…and you’ll be fine because the string constant is in flash memory where there is space for it. But you can’t say: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>
                <a:solidFill>
                  <a:srgbClr val="282829"/>
                </a:solidFill>
                <a:ea typeface="+mn-lt"/>
                <a:cs typeface="+mn-lt"/>
              </a:rPr>
              <a:t>char x [ 1000 ] = “…a thousand byte-long string constant” ;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US" sz="1600">
                <a:solidFill>
                  <a:srgbClr val="282829"/>
                </a:solidFill>
                <a:ea typeface="+mn-lt"/>
                <a:cs typeface="+mn-lt"/>
              </a:rPr>
              <a:t>…because now that ‘x’ is a variable - it has to go into RAM - and there isn’t enough space for it </a:t>
            </a:r>
            <a:endParaRPr lang="en-US" sz="1600"/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401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88239-8185-D80D-D298-1DB91ABC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544234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Macros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5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EC6C242-3F77-1028-B363-871D78584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732660"/>
            <a:ext cx="6780700" cy="33903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C0D33F-6B14-E259-6ADC-723DD8AE6485}"/>
                  </a:ext>
                </a:extLst>
              </p14:cNvPr>
              <p14:cNvContentPartPr/>
              <p14:nvPr/>
            </p14:nvContentPartPr>
            <p14:xfrm>
              <a:off x="7064962" y="4297241"/>
              <a:ext cx="379007" cy="1135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C0D33F-6B14-E259-6ADC-723DD8AE64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6983" y="4279505"/>
                <a:ext cx="414606" cy="464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66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88239-8185-D80D-D298-1DB91ABC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Pragma</a:t>
            </a:r>
            <a:br>
              <a:rPr lang="en-US" sz="36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  <a:cs typeface="Calibri Light"/>
              </a:rPr>
              <a:t>(pragmatic information)</a:t>
            </a:r>
            <a:endParaRPr lang="en-US" sz="20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3" name="Picture 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F2B113D-086E-0C13-7835-BA3C99E1B1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770" b="71905"/>
          <a:stretch/>
        </p:blipFill>
        <p:spPr>
          <a:xfrm>
            <a:off x="4601986" y="4319763"/>
            <a:ext cx="4599029" cy="735849"/>
          </a:xfrm>
          <a:prstGeom prst="rect">
            <a:avLst/>
          </a:prstGeom>
        </p:spPr>
      </p:pic>
      <p:pic>
        <p:nvPicPr>
          <p:cNvPr id="4" name="Picture 5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2B80234C-BD01-D521-CFEB-7C286993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1565156"/>
            <a:ext cx="4598694" cy="104727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CDD402E-0A70-CC4E-E072-82FE9042D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148" r="4083" b="25168"/>
          <a:stretch/>
        </p:blipFill>
        <p:spPr>
          <a:xfrm>
            <a:off x="4602104" y="2730857"/>
            <a:ext cx="4607288" cy="14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4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81BD0-4946-66B8-2F2A-7C26001E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Compilation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95CAEFEA-D87C-069B-6F94-EBE883F98632}"/>
              </a:ext>
            </a:extLst>
          </p:cNvPr>
          <p:cNvSpPr txBox="1"/>
          <p:nvPr/>
        </p:nvSpPr>
        <p:spPr>
          <a:xfrm>
            <a:off x="400153" y="2101832"/>
            <a:ext cx="5527948" cy="42848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Preprocessor</a:t>
            </a:r>
            <a:r>
              <a:rPr lang="en-US" dirty="0">
                <a:solidFill>
                  <a:schemeClr val="tx2"/>
                </a:solidFill>
              </a:rPr>
              <a:t>: Where #include files will be resolved, as well as Macros                                | .c file  =&gt; .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files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Parsing</a:t>
            </a:r>
            <a:r>
              <a:rPr lang="en-US" dirty="0">
                <a:solidFill>
                  <a:schemeClr val="tx2"/>
                </a:solidFill>
              </a:rPr>
              <a:t>: parse .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files to check syntax -&gt; if any error it's reported at this stage 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Code generator </a:t>
            </a:r>
            <a:r>
              <a:rPr lang="en-US" dirty="0">
                <a:solidFill>
                  <a:schemeClr val="tx2"/>
                </a:solidFill>
              </a:rPr>
              <a:t>: high level language converted to </a:t>
            </a:r>
            <a:r>
              <a:rPr lang="en-US">
                <a:solidFill>
                  <a:schemeClr val="tx2"/>
                </a:solidFill>
              </a:rPr>
              <a:t>lower level (Assembly)                       | .</a:t>
            </a:r>
            <a:r>
              <a:rPr lang="en-US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file  =&gt; .s file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Assembler</a:t>
            </a:r>
            <a:r>
              <a:rPr lang="en-US" dirty="0">
                <a:solidFill>
                  <a:schemeClr val="tx2"/>
                </a:solidFill>
              </a:rPr>
              <a:t>: converts mnemonics(abbreviations of commands) to machine code           | .s file =&gt; .o file 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Relocatable object ( .o ) - generated for every .c file</a:t>
            </a:r>
            <a:endParaRPr lang="en-US" dirty="0">
              <a:solidFill>
                <a:schemeClr val="tx2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Linker: </a:t>
            </a:r>
            <a:r>
              <a:rPr lang="en-US" dirty="0">
                <a:solidFill>
                  <a:schemeClr val="tx2"/>
                </a:solidFill>
              </a:rPr>
              <a:t>Multiple object files -&gt; final </a:t>
            </a:r>
            <a:r>
              <a:rPr lang="en-US" u="sng" dirty="0">
                <a:solidFill>
                  <a:schemeClr val="tx2"/>
                </a:solidFill>
              </a:rPr>
              <a:t>executable</a:t>
            </a:r>
            <a:endParaRPr lang="en-US" u="sng" dirty="0">
              <a:solidFill>
                <a:schemeClr val="tx2"/>
              </a:solidFill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u="sng">
              <a:solidFill>
                <a:schemeClr val="tx2"/>
              </a:solidFill>
              <a:cs typeface="Calibri"/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  <a:cs typeface="Calibri"/>
              </a:rPr>
              <a:t>(Tool chain)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4" descr="A diagram of a code&#10;&#10;Description automatically generated">
            <a:extLst>
              <a:ext uri="{FF2B5EF4-FFF2-40B4-BE49-F238E27FC236}">
                <a16:creationId xmlns:a16="http://schemas.microsoft.com/office/drawing/2014/main" id="{529A27F4-5FE6-A4D2-A480-B5123BE38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170" y="1212521"/>
            <a:ext cx="5082972" cy="451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Embedded C </vt:lpstr>
      <vt:lpstr>Microcontroller I/O pins</vt:lpstr>
      <vt:lpstr>ADC – Analog to Digital Convertor</vt:lpstr>
      <vt:lpstr>PWM – Pulse Width Modulation</vt:lpstr>
      <vt:lpstr>Memories</vt:lpstr>
      <vt:lpstr>Embedded C</vt:lpstr>
      <vt:lpstr>Macros</vt:lpstr>
      <vt:lpstr>Pragma (pragmatic information)</vt:lpstr>
      <vt:lpstr>Compilation</vt:lpstr>
      <vt:lpstr>PowerPoint Presentation</vt:lpstr>
      <vt:lpstr>Makefile</vt:lpstr>
      <vt:lpstr>Typedef</vt:lpstr>
      <vt:lpstr>Header files</vt:lpstr>
      <vt:lpstr>PowerPoint Presentation</vt:lpstr>
      <vt:lpstr>Implicit Type Casting</vt:lpstr>
      <vt:lpstr>Explicit Type Casting</vt:lpstr>
      <vt:lpstr>MIcrocontroller Boot Process</vt:lpstr>
      <vt:lpstr>Interrupts</vt:lpstr>
      <vt:lpstr>Interrupt handler / ISR</vt:lpstr>
      <vt:lpstr>MISRA – C (The Motor Industry Software Reliability Association)</vt:lpstr>
      <vt:lpstr>Rules in different categories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201</cp:revision>
  <dcterms:created xsi:type="dcterms:W3CDTF">2023-07-04T10:07:38Z</dcterms:created>
  <dcterms:modified xsi:type="dcterms:W3CDTF">2023-07-06T09:48:51Z</dcterms:modified>
</cp:coreProperties>
</file>