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4"/>
  </p:notesMasterIdLst>
  <p:sldIdLst>
    <p:sldId id="3825" r:id="rId5"/>
    <p:sldId id="3826" r:id="rId6"/>
    <p:sldId id="3827" r:id="rId7"/>
    <p:sldId id="3828" r:id="rId8"/>
    <p:sldId id="3791" r:id="rId9"/>
    <p:sldId id="3792" r:id="rId10"/>
    <p:sldId id="3835" r:id="rId11"/>
    <p:sldId id="3836" r:id="rId12"/>
    <p:sldId id="38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D3A9E-D7F9-E5F2-3DA9-666B9562786B}" v="8" dt="2023-06-27T05:50:03.936"/>
    <p1510:client id="{ECA6346D-2ED7-488A-8C61-825D4A946999}" v="649" dt="2023-06-20T08:41:34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89" y="5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gdan Cupsa" userId="S::bogdan.cupsa@arobs.com::48d85faf-6fe1-4246-97d5-d7cb4f176ffc" providerId="AD" clId="Web-{C90D3A9E-D7F9-E5F2-3DA9-666B9562786B}"/>
    <pc:docChg chg="modSld">
      <pc:chgData name="Bogdan Cupsa" userId="S::bogdan.cupsa@arobs.com::48d85faf-6fe1-4246-97d5-d7cb4f176ffc" providerId="AD" clId="Web-{C90D3A9E-D7F9-E5F2-3DA9-666B9562786B}" dt="2023-06-27T05:50:03.936" v="7" actId="20577"/>
      <pc:docMkLst>
        <pc:docMk/>
      </pc:docMkLst>
      <pc:sldChg chg="modSp">
        <pc:chgData name="Bogdan Cupsa" userId="S::bogdan.cupsa@arobs.com::48d85faf-6fe1-4246-97d5-d7cb4f176ffc" providerId="AD" clId="Web-{C90D3A9E-D7F9-E5F2-3DA9-666B9562786B}" dt="2023-06-27T05:50:03.936" v="7" actId="20577"/>
        <pc:sldMkLst>
          <pc:docMk/>
          <pc:sldMk cId="1002193766" sldId="3827"/>
        </pc:sldMkLst>
        <pc:spChg chg="mod">
          <ac:chgData name="Bogdan Cupsa" userId="S::bogdan.cupsa@arobs.com::48d85faf-6fe1-4246-97d5-d7cb4f176ffc" providerId="AD" clId="Web-{C90D3A9E-D7F9-E5F2-3DA9-666B9562786B}" dt="2023-06-27T05:50:03.936" v="7" actId="20577"/>
          <ac:spMkLst>
            <pc:docMk/>
            <pc:sldMk cId="1002193766" sldId="3827"/>
            <ac:spMk id="5" creationId="{B67B1E24-2840-4BB0-AE5A-2320A01CB80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l"/>
          <a:r>
            <a:rPr lang="en-US" b="0" i="0" u="none" dirty="0"/>
            <a:t>Sa </a:t>
          </a:r>
          <a:r>
            <a:rPr lang="en-US" b="0" i="0" u="none" dirty="0" err="1"/>
            <a:t>punem</a:t>
          </a:r>
          <a:r>
            <a:rPr lang="en-US" b="0" i="0" u="none" dirty="0"/>
            <a:t> </a:t>
          </a:r>
          <a:r>
            <a:rPr lang="en-US" b="0" i="0" u="none" dirty="0" err="1"/>
            <a:t>bazele</a:t>
          </a:r>
          <a:r>
            <a:rPr lang="en-US" b="0" i="0" u="none" dirty="0"/>
            <a:t> </a:t>
          </a:r>
          <a:r>
            <a:rPr lang="en-US" b="0" i="0" u="none" dirty="0" err="1"/>
            <a:t>teoretice</a:t>
          </a:r>
          <a:r>
            <a:rPr lang="en-US" b="0" i="0" u="none" dirty="0"/>
            <a:t> din </a:t>
          </a:r>
          <a:r>
            <a:rPr lang="en-US" b="0" i="0" u="none" dirty="0" err="1"/>
            <a:t>domeniul</a:t>
          </a:r>
          <a:r>
            <a:rPr lang="en-US" b="0" i="0" u="none" dirty="0"/>
            <a:t> automotive/embedded.</a:t>
          </a:r>
          <a:endParaRPr lang="en-US" dirty="0"/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Sa </a:t>
          </a:r>
          <a:r>
            <a:rPr lang="en-US" b="0" i="0" u="none" dirty="0" err="1"/>
            <a:t>prezentam</a:t>
          </a:r>
          <a:r>
            <a:rPr lang="en-US" b="0" i="0" u="none" dirty="0"/>
            <a:t> o </a:t>
          </a:r>
          <a:r>
            <a:rPr lang="en-US" b="0" i="0" u="none" dirty="0" err="1"/>
            <a:t>parte</a:t>
          </a:r>
          <a:r>
            <a:rPr lang="en-US" b="0" i="0" u="none" dirty="0"/>
            <a:t> din </a:t>
          </a:r>
          <a:r>
            <a:rPr lang="en-US" b="0" i="0" u="none" dirty="0" err="1"/>
            <a:t>munca</a:t>
          </a:r>
          <a:r>
            <a:rPr lang="en-US" b="0" i="0" u="none" dirty="0"/>
            <a:t> </a:t>
          </a:r>
          <a:r>
            <a:rPr lang="en-US" b="0" i="0" u="none" dirty="0" err="1"/>
            <a:t>fiecarui</a:t>
          </a:r>
          <a:r>
            <a:rPr lang="en-US" b="0" i="0" u="none" dirty="0"/>
            <a:t> </a:t>
          </a:r>
          <a:r>
            <a:rPr lang="en-US" b="0" i="0" u="none" dirty="0" err="1"/>
            <a:t>coleg</a:t>
          </a:r>
          <a:r>
            <a:rPr lang="en-US" b="0" i="0" u="none" dirty="0"/>
            <a:t> din </a:t>
          </a:r>
          <a:r>
            <a:rPr lang="en-US" b="0" i="0" u="none" dirty="0" err="1"/>
            <a:t>echipa</a:t>
          </a:r>
          <a:r>
            <a:rPr lang="en-US" b="0" i="0" u="none" dirty="0"/>
            <a:t>. </a:t>
          </a:r>
          <a:endParaRPr lang="en-US" dirty="0"/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Sa </a:t>
          </a:r>
          <a:r>
            <a:rPr lang="en-US" b="0" i="0" u="none" dirty="0" err="1"/>
            <a:t>punem</a:t>
          </a:r>
          <a:r>
            <a:rPr lang="en-US" b="0" i="0" u="none" dirty="0"/>
            <a:t> in </a:t>
          </a:r>
          <a:r>
            <a:rPr lang="en-US" b="0" i="0" u="none" dirty="0" err="1"/>
            <a:t>practica</a:t>
          </a:r>
          <a:r>
            <a:rPr lang="en-US" b="0" i="0" u="none" dirty="0"/>
            <a:t> </a:t>
          </a:r>
          <a:r>
            <a:rPr lang="en-US" b="0" i="0" u="none" dirty="0" err="1"/>
            <a:t>simularea</a:t>
          </a:r>
          <a:r>
            <a:rPr lang="en-US" b="0" i="0" u="none" dirty="0"/>
            <a:t> </a:t>
          </a:r>
          <a:r>
            <a:rPr lang="en-US" b="0" i="0" u="none" dirty="0" err="1"/>
            <a:t>unui</a:t>
          </a:r>
          <a:r>
            <a:rPr lang="en-US" b="0" i="0" u="none" dirty="0"/>
            <a:t> </a:t>
          </a:r>
          <a:r>
            <a:rPr lang="en-US" b="0" i="0" u="none" dirty="0" err="1"/>
            <a:t>proiect</a:t>
          </a:r>
          <a:r>
            <a:rPr lang="en-US" b="0" i="0" u="none" dirty="0"/>
            <a:t> de automotive.</a:t>
          </a:r>
          <a:endParaRPr lang="en-US" dirty="0"/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3</a:t>
          </a:r>
          <a:endParaRPr lang="en-US" dirty="0"/>
        </a:p>
      </dgm:t>
    </dgm:pt>
    <dgm:pt modelId="{DE16CBB4-D3F4-44AD-8379-3A5D78B889D5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b="0" i="0" u="none" dirty="0"/>
            <a:t>Sa </a:t>
          </a:r>
          <a:r>
            <a:rPr lang="en-US" sz="1400" b="0" i="0" u="none" dirty="0" err="1"/>
            <a:t>documentam</a:t>
          </a:r>
          <a:r>
            <a:rPr lang="en-US" sz="1400" b="0" i="0" u="none" dirty="0"/>
            <a:t> tot </a:t>
          </a:r>
          <a:r>
            <a:rPr lang="en-US" sz="1400" b="0" i="0" u="none" dirty="0" err="1"/>
            <a:t>ce</a:t>
          </a:r>
          <a:r>
            <a:rPr lang="en-US" sz="1400" b="0" i="0" u="none" dirty="0"/>
            <a:t> am </a:t>
          </a:r>
          <a:r>
            <a:rPr lang="en-US" sz="1400" b="0" i="0" u="none" dirty="0" err="1"/>
            <a:t>invatat</a:t>
          </a:r>
          <a:r>
            <a:rPr lang="en-US" sz="1400" b="0" i="0" u="none" dirty="0"/>
            <a:t> </a:t>
          </a:r>
          <a:r>
            <a:rPr lang="en-US" sz="1400" b="0" i="0" u="none" dirty="0" err="1"/>
            <a:t>si</a:t>
          </a:r>
          <a:r>
            <a:rPr lang="en-US" sz="1400" b="0" i="0" u="none" dirty="0"/>
            <a:t> am </a:t>
          </a:r>
          <a:r>
            <a:rPr lang="en-US" sz="1400" b="0" i="0" u="none" dirty="0" err="1"/>
            <a:t>inteles</a:t>
          </a:r>
          <a:r>
            <a:rPr lang="en-US" sz="1400" b="0" i="0" u="none" dirty="0"/>
            <a:t> din </a:t>
          </a:r>
          <a:r>
            <a:rPr lang="en-US" sz="1400" b="0" i="0" u="none" dirty="0" err="1"/>
            <a:t>acest</a:t>
          </a:r>
          <a:r>
            <a:rPr lang="en-US" sz="1400" b="0" i="0" u="none" dirty="0"/>
            <a:t> </a:t>
          </a:r>
          <a:r>
            <a:rPr lang="en-US" sz="1400" b="0" i="0" u="none" dirty="0" err="1"/>
            <a:t>domeniu</a:t>
          </a:r>
          <a:r>
            <a:rPr lang="en-US" sz="1400" b="0" i="0" u="none" dirty="0"/>
            <a:t> </a:t>
          </a:r>
          <a:r>
            <a:rPr lang="en-US" sz="1400" b="0" i="0" u="none" dirty="0" err="1"/>
            <a:t>si</a:t>
          </a:r>
          <a:r>
            <a:rPr lang="en-US" sz="1400" b="0" i="0" u="none" dirty="0"/>
            <a:t> </a:t>
          </a:r>
          <a:r>
            <a:rPr lang="en-US" sz="1400" b="0" i="0" u="none" dirty="0" err="1"/>
            <a:t>sa</a:t>
          </a:r>
          <a:r>
            <a:rPr lang="en-US" sz="1400" b="0" i="0" u="none" dirty="0"/>
            <a:t> </a:t>
          </a:r>
          <a:r>
            <a:rPr lang="en-US" sz="1400" b="0" i="0" u="none" dirty="0" err="1"/>
            <a:t>facem</a:t>
          </a:r>
          <a:r>
            <a:rPr lang="en-US" sz="1400" b="0" i="0" u="none" dirty="0"/>
            <a:t> o </a:t>
          </a:r>
          <a:r>
            <a:rPr lang="en-US" sz="1400" b="0" i="0" u="none" dirty="0" err="1"/>
            <a:t>prezentare</a:t>
          </a:r>
          <a:r>
            <a:rPr lang="en-US" sz="1400" b="0" i="0" u="none" dirty="0"/>
            <a:t> </a:t>
          </a:r>
          <a:r>
            <a:rPr lang="en-US" sz="1400" b="0" i="0" u="none" dirty="0" err="1"/>
            <a:t>despre</a:t>
          </a:r>
          <a:r>
            <a:rPr lang="en-US" sz="1400" b="0" i="0" u="none" dirty="0"/>
            <a:t> </a:t>
          </a:r>
          <a:r>
            <a:rPr lang="en-US" sz="1400" b="0" i="0" u="none" dirty="0" err="1"/>
            <a:t>domeniul</a:t>
          </a:r>
          <a:r>
            <a:rPr lang="en-US" sz="1400" b="0" i="0" u="none" dirty="0"/>
            <a:t> de automotive. Sa </a:t>
          </a:r>
          <a:r>
            <a:rPr lang="en-US" sz="1400" b="0" i="0" u="none" dirty="0" err="1"/>
            <a:t>discutam</a:t>
          </a:r>
          <a:r>
            <a:rPr lang="en-US" sz="1400" b="0" i="0" u="none" dirty="0"/>
            <a:t> </a:t>
          </a:r>
          <a:r>
            <a:rPr lang="en-US" sz="1400" b="0" i="0" u="none" dirty="0" err="1"/>
            <a:t>daca</a:t>
          </a:r>
          <a:r>
            <a:rPr lang="en-US" sz="1400" b="0" i="0" u="none" dirty="0"/>
            <a:t> </a:t>
          </a:r>
          <a:r>
            <a:rPr lang="en-US" sz="1400" b="0" i="0" u="none" dirty="0" err="1"/>
            <a:t>acesta</a:t>
          </a:r>
          <a:r>
            <a:rPr lang="en-US" sz="1400" b="0" i="0" u="none" dirty="0"/>
            <a:t> </a:t>
          </a:r>
          <a:r>
            <a:rPr lang="en-US" sz="1400" b="0" i="0" u="none" dirty="0" err="1"/>
            <a:t>este</a:t>
          </a:r>
          <a:r>
            <a:rPr lang="en-US" sz="1400" b="0" i="0" u="none" dirty="0"/>
            <a:t> </a:t>
          </a:r>
          <a:r>
            <a:rPr lang="en-US" sz="1400" b="0" i="0" u="none" dirty="0" err="1"/>
            <a:t>potrivit</a:t>
          </a:r>
          <a:r>
            <a:rPr lang="en-US" sz="1400" b="0" i="0" u="none" dirty="0"/>
            <a:t>. </a:t>
          </a:r>
          <a:endParaRPr lang="en-US" sz="1400" dirty="0"/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/>
            <a:t>4</a:t>
          </a:r>
          <a:endParaRPr lang="en-US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4"/>
      <dgm:spPr/>
    </dgm:pt>
    <dgm:pt modelId="{9C3A7F13-9585-42DF-AD32-B56F82B123C8}" type="pres">
      <dgm:prSet presAssocID="{C54063C4-24CD-4834-9424-53756AE38C6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8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4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4"/>
      <dgm:spPr/>
    </dgm:pt>
    <dgm:pt modelId="{C08FC467-91FE-48BD-B243-273925C2B75A}" type="pres">
      <dgm:prSet presAssocID="{7DBF5CB5-29DD-4671-A0F3-981D4857150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8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4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4"/>
      <dgm:spPr/>
    </dgm:pt>
    <dgm:pt modelId="{4104A2F1-FB99-4C42-8067-46B8EEEC9610}" type="pres">
      <dgm:prSet presAssocID="{6088456C-4B73-4948-985C-DD954DEF44E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8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4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4"/>
      <dgm:spPr/>
    </dgm:pt>
    <dgm:pt modelId="{AC6B335A-D8B4-46D8-93DE-B9EF1773F6AC}" type="pres">
      <dgm:prSet presAssocID="{C2728830-9A00-4764-A9F1-670DDF9E57B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8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2986" y="179174"/>
          <a:ext cx="2369671" cy="331753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749" tIns="330200" rIns="18474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Sa </a:t>
          </a:r>
          <a:r>
            <a:rPr lang="en-US" sz="1400" b="0" i="0" u="none" kern="1200" dirty="0" err="1"/>
            <a:t>punem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bazele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teoretice</a:t>
          </a:r>
          <a:r>
            <a:rPr lang="en-US" sz="1400" b="0" i="0" u="none" kern="1200" dirty="0"/>
            <a:t> din </a:t>
          </a:r>
          <a:r>
            <a:rPr lang="en-US" sz="1400" b="0" i="0" u="none" kern="1200" dirty="0" err="1"/>
            <a:t>domeniul</a:t>
          </a:r>
          <a:r>
            <a:rPr lang="en-US" sz="1400" b="0" i="0" u="none" kern="1200" dirty="0"/>
            <a:t> automotive/embedded.</a:t>
          </a:r>
          <a:endParaRPr lang="en-US" sz="1400" kern="1200" dirty="0"/>
        </a:p>
      </dsp:txBody>
      <dsp:txXfrm>
        <a:off x="2986" y="1439839"/>
        <a:ext cx="2369671" cy="1990523"/>
      </dsp:txXfrm>
    </dsp:sp>
    <dsp:sp modelId="{9C3A7F13-9585-42DF-AD32-B56F82B123C8}">
      <dsp:nvSpPr>
        <dsp:cNvPr id="0" name=""/>
        <dsp:cNvSpPr/>
      </dsp:nvSpPr>
      <dsp:spPr>
        <a:xfrm>
          <a:off x="690191" y="510928"/>
          <a:ext cx="995261" cy="995261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594" tIns="12700" rIns="775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835944" y="656681"/>
        <a:ext cx="703755" cy="703755"/>
      </dsp:txXfrm>
    </dsp:sp>
    <dsp:sp modelId="{923B2301-552B-45D2-9EF0-53A10AA17FC6}">
      <dsp:nvSpPr>
        <dsp:cNvPr id="0" name=""/>
        <dsp:cNvSpPr/>
      </dsp:nvSpPr>
      <dsp:spPr>
        <a:xfrm>
          <a:off x="2986" y="3496641"/>
          <a:ext cx="236967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609625" y="179174"/>
          <a:ext cx="2369671" cy="3317539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749" tIns="330200" rIns="18474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Sa </a:t>
          </a:r>
          <a:r>
            <a:rPr lang="en-US" sz="1400" b="0" i="0" u="none" kern="1200" dirty="0" err="1"/>
            <a:t>prezentam</a:t>
          </a:r>
          <a:r>
            <a:rPr lang="en-US" sz="1400" b="0" i="0" u="none" kern="1200" dirty="0"/>
            <a:t> o </a:t>
          </a:r>
          <a:r>
            <a:rPr lang="en-US" sz="1400" b="0" i="0" u="none" kern="1200" dirty="0" err="1"/>
            <a:t>parte</a:t>
          </a:r>
          <a:r>
            <a:rPr lang="en-US" sz="1400" b="0" i="0" u="none" kern="1200" dirty="0"/>
            <a:t> din </a:t>
          </a:r>
          <a:r>
            <a:rPr lang="en-US" sz="1400" b="0" i="0" u="none" kern="1200" dirty="0" err="1"/>
            <a:t>munca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fiecarui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coleg</a:t>
          </a:r>
          <a:r>
            <a:rPr lang="en-US" sz="1400" b="0" i="0" u="none" kern="1200" dirty="0"/>
            <a:t> din </a:t>
          </a:r>
          <a:r>
            <a:rPr lang="en-US" sz="1400" b="0" i="0" u="none" kern="1200" dirty="0" err="1"/>
            <a:t>echipa</a:t>
          </a:r>
          <a:r>
            <a:rPr lang="en-US" sz="1400" b="0" i="0" u="none" kern="1200" dirty="0"/>
            <a:t>. </a:t>
          </a:r>
          <a:endParaRPr lang="en-US" sz="1400" kern="1200" dirty="0"/>
        </a:p>
      </dsp:txBody>
      <dsp:txXfrm>
        <a:off x="2609625" y="1439839"/>
        <a:ext cx="2369671" cy="1990523"/>
      </dsp:txXfrm>
    </dsp:sp>
    <dsp:sp modelId="{C08FC467-91FE-48BD-B243-273925C2B75A}">
      <dsp:nvSpPr>
        <dsp:cNvPr id="0" name=""/>
        <dsp:cNvSpPr/>
      </dsp:nvSpPr>
      <dsp:spPr>
        <a:xfrm>
          <a:off x="3296829" y="510928"/>
          <a:ext cx="995261" cy="995261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594" tIns="12700" rIns="775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3442582" y="656681"/>
        <a:ext cx="703755" cy="703755"/>
      </dsp:txXfrm>
    </dsp:sp>
    <dsp:sp modelId="{DE393E47-CBB6-4D77-A342-C9AFD9FC8CB6}">
      <dsp:nvSpPr>
        <dsp:cNvPr id="0" name=""/>
        <dsp:cNvSpPr/>
      </dsp:nvSpPr>
      <dsp:spPr>
        <a:xfrm>
          <a:off x="2609625" y="3496641"/>
          <a:ext cx="2369671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5216263" y="179174"/>
          <a:ext cx="2369671" cy="3317539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749" tIns="330200" rIns="18474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Sa </a:t>
          </a:r>
          <a:r>
            <a:rPr lang="en-US" sz="1400" b="0" i="0" u="none" kern="1200" dirty="0" err="1"/>
            <a:t>punem</a:t>
          </a:r>
          <a:r>
            <a:rPr lang="en-US" sz="1400" b="0" i="0" u="none" kern="1200" dirty="0"/>
            <a:t> in </a:t>
          </a:r>
          <a:r>
            <a:rPr lang="en-US" sz="1400" b="0" i="0" u="none" kern="1200" dirty="0" err="1"/>
            <a:t>practica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simularea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unui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proiect</a:t>
          </a:r>
          <a:r>
            <a:rPr lang="en-US" sz="1400" b="0" i="0" u="none" kern="1200" dirty="0"/>
            <a:t> de automotive.</a:t>
          </a:r>
          <a:endParaRPr lang="en-US" sz="1400" kern="1200" dirty="0"/>
        </a:p>
      </dsp:txBody>
      <dsp:txXfrm>
        <a:off x="5216263" y="1439839"/>
        <a:ext cx="2369671" cy="1990523"/>
      </dsp:txXfrm>
    </dsp:sp>
    <dsp:sp modelId="{4104A2F1-FB99-4C42-8067-46B8EEEC9610}">
      <dsp:nvSpPr>
        <dsp:cNvPr id="0" name=""/>
        <dsp:cNvSpPr/>
      </dsp:nvSpPr>
      <dsp:spPr>
        <a:xfrm>
          <a:off x="5903468" y="510928"/>
          <a:ext cx="995261" cy="995261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594" tIns="12700" rIns="775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  <a:endParaRPr lang="en-US" sz="4800" kern="1200" dirty="0"/>
        </a:p>
      </dsp:txBody>
      <dsp:txXfrm>
        <a:off x="6049221" y="656681"/>
        <a:ext cx="703755" cy="703755"/>
      </dsp:txXfrm>
    </dsp:sp>
    <dsp:sp modelId="{2EB92C72-3528-4913-AFF6-FF0B4F338399}">
      <dsp:nvSpPr>
        <dsp:cNvPr id="0" name=""/>
        <dsp:cNvSpPr/>
      </dsp:nvSpPr>
      <dsp:spPr>
        <a:xfrm>
          <a:off x="5216263" y="3496641"/>
          <a:ext cx="2369671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7822901" y="179174"/>
          <a:ext cx="2369671" cy="3317539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749" tIns="330200" rIns="18474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Sa </a:t>
          </a:r>
          <a:r>
            <a:rPr lang="en-US" sz="1400" b="0" i="0" u="none" kern="1200" dirty="0" err="1"/>
            <a:t>documentam</a:t>
          </a:r>
          <a:r>
            <a:rPr lang="en-US" sz="1400" b="0" i="0" u="none" kern="1200" dirty="0"/>
            <a:t> tot </a:t>
          </a:r>
          <a:r>
            <a:rPr lang="en-US" sz="1400" b="0" i="0" u="none" kern="1200" dirty="0" err="1"/>
            <a:t>ce</a:t>
          </a:r>
          <a:r>
            <a:rPr lang="en-US" sz="1400" b="0" i="0" u="none" kern="1200" dirty="0"/>
            <a:t> am </a:t>
          </a:r>
          <a:r>
            <a:rPr lang="en-US" sz="1400" b="0" i="0" u="none" kern="1200" dirty="0" err="1"/>
            <a:t>invatat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si</a:t>
          </a:r>
          <a:r>
            <a:rPr lang="en-US" sz="1400" b="0" i="0" u="none" kern="1200" dirty="0"/>
            <a:t> am </a:t>
          </a:r>
          <a:r>
            <a:rPr lang="en-US" sz="1400" b="0" i="0" u="none" kern="1200" dirty="0" err="1"/>
            <a:t>inteles</a:t>
          </a:r>
          <a:r>
            <a:rPr lang="en-US" sz="1400" b="0" i="0" u="none" kern="1200" dirty="0"/>
            <a:t> din </a:t>
          </a:r>
          <a:r>
            <a:rPr lang="en-US" sz="1400" b="0" i="0" u="none" kern="1200" dirty="0" err="1"/>
            <a:t>acest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domeniu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si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sa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facem</a:t>
          </a:r>
          <a:r>
            <a:rPr lang="en-US" sz="1400" b="0" i="0" u="none" kern="1200" dirty="0"/>
            <a:t> o </a:t>
          </a:r>
          <a:r>
            <a:rPr lang="en-US" sz="1400" b="0" i="0" u="none" kern="1200" dirty="0" err="1"/>
            <a:t>prezentare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despre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domeniul</a:t>
          </a:r>
          <a:r>
            <a:rPr lang="en-US" sz="1400" b="0" i="0" u="none" kern="1200" dirty="0"/>
            <a:t> de automotive. Sa </a:t>
          </a:r>
          <a:r>
            <a:rPr lang="en-US" sz="1400" b="0" i="0" u="none" kern="1200" dirty="0" err="1"/>
            <a:t>discutam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daca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acesta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este</a:t>
          </a:r>
          <a:r>
            <a:rPr lang="en-US" sz="1400" b="0" i="0" u="none" kern="1200" dirty="0"/>
            <a:t> </a:t>
          </a:r>
          <a:r>
            <a:rPr lang="en-US" sz="1400" b="0" i="0" u="none" kern="1200" dirty="0" err="1"/>
            <a:t>potrivit</a:t>
          </a:r>
          <a:r>
            <a:rPr lang="en-US" sz="1400" b="0" i="0" u="none" kern="1200" dirty="0"/>
            <a:t>. </a:t>
          </a:r>
          <a:endParaRPr lang="en-US" sz="1400" kern="1200" dirty="0"/>
        </a:p>
      </dsp:txBody>
      <dsp:txXfrm>
        <a:off x="7822901" y="1439839"/>
        <a:ext cx="2369671" cy="1990523"/>
      </dsp:txXfrm>
    </dsp:sp>
    <dsp:sp modelId="{AC6B335A-D8B4-46D8-93DE-B9EF1773F6AC}">
      <dsp:nvSpPr>
        <dsp:cNvPr id="0" name=""/>
        <dsp:cNvSpPr/>
      </dsp:nvSpPr>
      <dsp:spPr>
        <a:xfrm>
          <a:off x="8510106" y="510928"/>
          <a:ext cx="995261" cy="995261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594" tIns="12700" rIns="775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  <a:endParaRPr lang="en-US" sz="4800" kern="1200" dirty="0"/>
        </a:p>
      </dsp:txBody>
      <dsp:txXfrm>
        <a:off x="8655859" y="656681"/>
        <a:ext cx="703755" cy="703755"/>
      </dsp:txXfrm>
    </dsp:sp>
    <dsp:sp modelId="{7B3E0A16-DB85-46CA-87D6-4D39F6DBFC52}">
      <dsp:nvSpPr>
        <dsp:cNvPr id="0" name=""/>
        <dsp:cNvSpPr/>
      </dsp:nvSpPr>
      <dsp:spPr>
        <a:xfrm>
          <a:off x="7822901" y="3496641"/>
          <a:ext cx="2369671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PRACTICA AUTOMOTIVE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Bogdan Cupsa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ocupam</a:t>
            </a:r>
            <a:r>
              <a:rPr lang="en-US" dirty="0"/>
              <a:t> de </a:t>
            </a:r>
            <a:r>
              <a:rPr lang="en-US" dirty="0" err="1"/>
              <a:t>practica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-Cum o </a:t>
            </a:r>
            <a:r>
              <a:rPr lang="en-US" dirty="0" err="1"/>
              <a:t>vom</a:t>
            </a:r>
            <a:r>
              <a:rPr lang="en-US" dirty="0"/>
              <a:t> face?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-Ce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obtinem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De </a:t>
            </a:r>
            <a:r>
              <a:rPr lang="en-US" sz="3100" dirty="0" err="1"/>
              <a:t>ce</a:t>
            </a:r>
            <a:r>
              <a:rPr lang="en-US" sz="3100" dirty="0"/>
              <a:t> </a:t>
            </a:r>
            <a:r>
              <a:rPr lang="en-US" sz="3100" dirty="0" err="1"/>
              <a:t>vrem</a:t>
            </a:r>
            <a:r>
              <a:rPr lang="en-US" sz="3100" dirty="0"/>
              <a:t> </a:t>
            </a:r>
            <a:r>
              <a:rPr lang="en-US" sz="3100" dirty="0" err="1"/>
              <a:t>sa</a:t>
            </a:r>
            <a:r>
              <a:rPr lang="en-US" sz="3100" dirty="0"/>
              <a:t> ne </a:t>
            </a:r>
            <a:r>
              <a:rPr lang="en-US" sz="3100" dirty="0" err="1"/>
              <a:t>ocupam</a:t>
            </a:r>
            <a:r>
              <a:rPr lang="en-US" sz="3100" dirty="0"/>
              <a:t> de </a:t>
            </a:r>
            <a:r>
              <a:rPr lang="en-US" sz="3100" dirty="0" err="1"/>
              <a:t>practica</a:t>
            </a:r>
            <a:r>
              <a:rPr lang="en-US" sz="3100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- Am </a:t>
            </a:r>
            <a:r>
              <a:rPr lang="en-US" sz="1800" dirty="0" err="1"/>
              <a:t>observat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multe</a:t>
            </a:r>
            <a:r>
              <a:rPr lang="en-US" sz="1800" dirty="0"/>
              <a:t> </a:t>
            </a:r>
            <a:r>
              <a:rPr lang="en-US" sz="1800" dirty="0" err="1"/>
              <a:t>nemultumiri</a:t>
            </a:r>
            <a:r>
              <a:rPr lang="en-US" sz="1800" dirty="0"/>
              <a:t> din </a:t>
            </a:r>
            <a:r>
              <a:rPr lang="en-US" sz="1800" dirty="0" err="1"/>
              <a:t>partea</a:t>
            </a:r>
            <a:r>
              <a:rPr lang="en-US" sz="1800" dirty="0"/>
              <a:t> </a:t>
            </a:r>
            <a:r>
              <a:rPr lang="en-US" sz="1800" dirty="0" err="1"/>
              <a:t>colegilor</a:t>
            </a:r>
            <a:r>
              <a:rPr lang="en-US" sz="1800" dirty="0"/>
              <a:t> care au </a:t>
            </a:r>
            <a:r>
              <a:rPr lang="en-US" sz="1800" dirty="0" err="1"/>
              <a:t>fost</a:t>
            </a:r>
            <a:r>
              <a:rPr lang="en-US" sz="1800" dirty="0"/>
              <a:t> la internship/</a:t>
            </a:r>
            <a:r>
              <a:rPr lang="en-US" sz="1800" dirty="0" err="1"/>
              <a:t>practica</a:t>
            </a:r>
            <a:r>
              <a:rPr lang="en-US" sz="1800" dirty="0"/>
              <a:t> fata de </a:t>
            </a:r>
            <a:r>
              <a:rPr lang="en-US" sz="1800" dirty="0" err="1"/>
              <a:t>taskurile</a:t>
            </a:r>
            <a:r>
              <a:rPr lang="en-US" sz="1800" dirty="0"/>
              <a:t> lor.</a:t>
            </a:r>
          </a:p>
          <a:p>
            <a:r>
              <a:rPr lang="en-US" sz="1800" dirty="0"/>
              <a:t>- Multi </a:t>
            </a:r>
            <a:r>
              <a:rPr lang="en-US" sz="1800" dirty="0" err="1"/>
              <a:t>colegi</a:t>
            </a:r>
            <a:r>
              <a:rPr lang="en-US" sz="1800" dirty="0"/>
              <a:t> s-au plans ca </a:t>
            </a:r>
            <a:r>
              <a:rPr lang="en-US" sz="1800" dirty="0" err="1"/>
              <a:t>ei</a:t>
            </a:r>
            <a:r>
              <a:rPr lang="en-US" sz="1800" dirty="0"/>
              <a:t> se </a:t>
            </a:r>
            <a:r>
              <a:rPr lang="en-US" sz="1800" dirty="0" err="1"/>
              <a:t>asteptau</a:t>
            </a:r>
            <a:r>
              <a:rPr lang="en-US" sz="1800" dirty="0"/>
              <a:t> la </a:t>
            </a:r>
            <a:r>
              <a:rPr lang="en-US" sz="1800" dirty="0" err="1"/>
              <a:t>altfel</a:t>
            </a:r>
            <a:r>
              <a:rPr lang="en-US" sz="1800" dirty="0"/>
              <a:t> de </a:t>
            </a:r>
            <a:r>
              <a:rPr lang="en-US" sz="1800" dirty="0" err="1"/>
              <a:t>taskuri</a:t>
            </a:r>
            <a:r>
              <a:rPr lang="en-US" sz="1800" dirty="0"/>
              <a:t>, </a:t>
            </a:r>
            <a:r>
              <a:rPr lang="en-US" sz="1800" dirty="0" err="1"/>
              <a:t>dupa</a:t>
            </a:r>
            <a:r>
              <a:rPr lang="en-US" sz="1800" dirty="0"/>
              <a:t> cat de </a:t>
            </a:r>
            <a:r>
              <a:rPr lang="en-US" sz="1800" dirty="0" err="1"/>
              <a:t>apropiati</a:t>
            </a:r>
            <a:r>
              <a:rPr lang="en-US" sz="1800" dirty="0"/>
              <a:t> au </a:t>
            </a:r>
            <a:r>
              <a:rPr lang="en-US" sz="1800" dirty="0" err="1"/>
              <a:t>fost</a:t>
            </a:r>
            <a:r>
              <a:rPr lang="en-US" sz="1800" dirty="0"/>
              <a:t> de hardware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dezvoltare</a:t>
            </a:r>
            <a:r>
              <a:rPr lang="en-US" sz="1800" dirty="0"/>
              <a:t> de module. 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Unele</a:t>
            </a:r>
            <a:r>
              <a:rPr lang="en-US" sz="1800" dirty="0"/>
              <a:t> </a:t>
            </a:r>
            <a:r>
              <a:rPr lang="en-US" sz="1800" dirty="0" err="1"/>
              <a:t>persoane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-au </a:t>
            </a:r>
            <a:r>
              <a:rPr lang="en-US" sz="1800" dirty="0" err="1"/>
              <a:t>dat</a:t>
            </a:r>
            <a:r>
              <a:rPr lang="en-US" sz="1800" dirty="0"/>
              <a:t> </a:t>
            </a:r>
            <a:r>
              <a:rPr lang="en-US" sz="1800" dirty="0" err="1"/>
              <a:t>seama</a:t>
            </a:r>
            <a:r>
              <a:rPr lang="en-US" sz="1800" dirty="0"/>
              <a:t> ca </a:t>
            </a:r>
            <a:r>
              <a:rPr lang="en-US" sz="1800" dirty="0" err="1"/>
              <a:t>domeniul</a:t>
            </a:r>
            <a:r>
              <a:rPr lang="en-US" sz="1800" dirty="0"/>
              <a:t> automotive nu le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potrivit</a:t>
            </a:r>
            <a:r>
              <a:rPr lang="en-US" sz="1800" dirty="0"/>
              <a:t> </a:t>
            </a:r>
            <a:r>
              <a:rPr lang="en-US" sz="1800" dirty="0" err="1"/>
              <a:t>numai</a:t>
            </a:r>
            <a:r>
              <a:rPr lang="en-US" sz="1800" dirty="0"/>
              <a:t> </a:t>
            </a:r>
            <a:r>
              <a:rPr lang="en-US" sz="1800" dirty="0" err="1"/>
              <a:t>dupa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au </a:t>
            </a:r>
            <a:r>
              <a:rPr lang="en-US" sz="1800" dirty="0" err="1"/>
              <a:t>intrat</a:t>
            </a:r>
            <a:r>
              <a:rPr lang="en-US" sz="1800" dirty="0"/>
              <a:t> pe </a:t>
            </a:r>
            <a:r>
              <a:rPr lang="en-US" sz="1800" dirty="0" err="1"/>
              <a:t>proiecte</a:t>
            </a:r>
            <a:r>
              <a:rPr lang="en-US" sz="1800" dirty="0"/>
              <a:t>.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Luand</a:t>
            </a:r>
            <a:r>
              <a:rPr lang="en-US" sz="1800" dirty="0"/>
              <a:t> </a:t>
            </a:r>
            <a:r>
              <a:rPr lang="en-US" sz="1800" dirty="0" err="1"/>
              <a:t>acest</a:t>
            </a:r>
            <a:r>
              <a:rPr lang="en-US" sz="1800" dirty="0"/>
              <a:t> feedback am </a:t>
            </a:r>
            <a:r>
              <a:rPr lang="en-US" sz="1800" dirty="0" err="1"/>
              <a:t>vrut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simulam</a:t>
            </a:r>
            <a:r>
              <a:rPr lang="en-US" sz="1800" dirty="0"/>
              <a:t> </a:t>
            </a:r>
            <a:r>
              <a:rPr lang="en-US" sz="1800" dirty="0" err="1"/>
              <a:t>proiectele</a:t>
            </a:r>
            <a:r>
              <a:rPr lang="en-US" sz="1800" dirty="0"/>
              <a:t> </a:t>
            </a:r>
            <a:r>
              <a:rPr lang="en-US" sz="1800" dirty="0" err="1"/>
              <a:t>actuale</a:t>
            </a:r>
            <a:r>
              <a:rPr lang="en-US" sz="1800" dirty="0"/>
              <a:t> Vitesco din </a:t>
            </a:r>
            <a:r>
              <a:rPr lang="en-US" sz="1800" dirty="0" err="1"/>
              <a:t>perspectiva</a:t>
            </a:r>
            <a:r>
              <a:rPr lang="en-US" sz="1800" dirty="0"/>
              <a:t> </a:t>
            </a:r>
            <a:r>
              <a:rPr lang="en-US" sz="1800" dirty="0" err="1"/>
              <a:t>unui</a:t>
            </a:r>
            <a:r>
              <a:rPr lang="en-US" sz="1800" dirty="0"/>
              <a:t> junior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Cum o </a:t>
            </a:r>
            <a:r>
              <a:rPr lang="en-US" dirty="0" err="1"/>
              <a:t>vom</a:t>
            </a:r>
            <a:r>
              <a:rPr lang="en-US" dirty="0"/>
              <a:t> face?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8BA2-5628-6DBF-4BA0-AF1EE07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524256"/>
            <a:ext cx="9829800" cy="52465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Cum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decurge</a:t>
            </a:r>
            <a:r>
              <a:rPr lang="en-US" dirty="0"/>
              <a:t> </a:t>
            </a:r>
            <a:r>
              <a:rPr lang="en-US" dirty="0" err="1"/>
              <a:t>practica</a:t>
            </a:r>
            <a:r>
              <a:rPr lang="en-US" dirty="0"/>
              <a:t>: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NU </a:t>
            </a:r>
            <a:r>
              <a:rPr lang="en-US" dirty="0" err="1"/>
              <a:t>vom</a:t>
            </a:r>
            <a:r>
              <a:rPr lang="en-US" dirty="0"/>
              <a:t> face un </a:t>
            </a:r>
            <a:r>
              <a:rPr lang="en-US" dirty="0" err="1"/>
              <a:t>proiect</a:t>
            </a:r>
            <a:r>
              <a:rPr lang="en-US" dirty="0"/>
              <a:t> pe </a:t>
            </a:r>
            <a:r>
              <a:rPr lang="en-US" dirty="0" err="1"/>
              <a:t>placuta</a:t>
            </a:r>
            <a:r>
              <a:rPr lang="en-US" dirty="0"/>
              <a:t>, </a:t>
            </a:r>
            <a:r>
              <a:rPr lang="en-US" dirty="0" err="1"/>
              <a:t>neputand</a:t>
            </a:r>
            <a:r>
              <a:rPr lang="en-US" dirty="0"/>
              <a:t> </a:t>
            </a:r>
            <a:r>
              <a:rPr lang="en-US" dirty="0" err="1"/>
              <a:t>obtine</a:t>
            </a:r>
            <a:r>
              <a:rPr lang="en-US" dirty="0"/>
              <a:t> </a:t>
            </a:r>
            <a:r>
              <a:rPr lang="en-US" dirty="0" err="1"/>
              <a:t>licenta</a:t>
            </a:r>
            <a:r>
              <a:rPr lang="en-US" dirty="0"/>
              <a:t> trial de </a:t>
            </a:r>
            <a:r>
              <a:rPr lang="en-US" dirty="0" err="1"/>
              <a:t>Tresos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Pe </a:t>
            </a:r>
            <a:r>
              <a:rPr lang="en-US" dirty="0" err="1"/>
              <a:t>proiectele</a:t>
            </a:r>
            <a:r>
              <a:rPr lang="en-US" dirty="0"/>
              <a:t> de Vitesco, </a:t>
            </a:r>
            <a:r>
              <a:rPr lang="en-US" dirty="0" err="1"/>
              <a:t>colegii</a:t>
            </a:r>
            <a:r>
              <a:rPr lang="en-US" dirty="0"/>
              <a:t> junior nu au o mare </a:t>
            </a:r>
            <a:r>
              <a:rPr lang="en-US" dirty="0" err="1"/>
              <a:t>parte</a:t>
            </a:r>
            <a:r>
              <a:rPr lang="en-US" dirty="0"/>
              <a:t> de dev, </a:t>
            </a:r>
            <a:r>
              <a:rPr lang="en-US" dirty="0" err="1"/>
              <a:t>majoritatea</a:t>
            </a:r>
            <a:r>
              <a:rPr lang="en-US" dirty="0"/>
              <a:t>, au de </a:t>
            </a:r>
            <a:r>
              <a:rPr lang="en-US" dirty="0" err="1"/>
              <a:t>rezolvat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de MISRA,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faca</a:t>
            </a:r>
            <a:r>
              <a:rPr lang="en-US" dirty="0"/>
              <a:t> Detailed Design,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faca</a:t>
            </a:r>
            <a:r>
              <a:rPr lang="en-US" dirty="0"/>
              <a:t> architectural design,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ruleze</a:t>
            </a:r>
            <a:r>
              <a:rPr lang="en-US" dirty="0"/>
              <a:t> </a:t>
            </a:r>
            <a:r>
              <a:rPr lang="en-US" dirty="0" err="1"/>
              <a:t>niste</a:t>
            </a:r>
            <a:r>
              <a:rPr lang="en-US" dirty="0"/>
              <a:t> teste,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modifice</a:t>
            </a:r>
            <a:r>
              <a:rPr lang="en-US" dirty="0"/>
              <a:t> requirements,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, </a:t>
            </a:r>
            <a:r>
              <a:rPr lang="en-US" dirty="0" err="1"/>
              <a:t>totul</a:t>
            </a:r>
            <a:r>
              <a:rPr lang="en-US" dirty="0"/>
              <a:t> remote,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niciun</a:t>
            </a:r>
            <a:r>
              <a:rPr lang="en-US" dirty="0"/>
              <a:t> contact </a:t>
            </a:r>
            <a:r>
              <a:rPr lang="en-US" dirty="0" err="1"/>
              <a:t>fizic</a:t>
            </a:r>
            <a:r>
              <a:rPr lang="en-US" dirty="0"/>
              <a:t> cu un hardware.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Asadar</a:t>
            </a:r>
            <a:r>
              <a:rPr lang="en-US" dirty="0"/>
              <a:t> ne-am </a:t>
            </a:r>
            <a:r>
              <a:rPr lang="en-US" dirty="0" err="1"/>
              <a:t>gandit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un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simuleaza</a:t>
            </a:r>
            <a:r>
              <a:rPr lang="en-US" dirty="0"/>
              <a:t>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care fac o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BCM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ocupa</a:t>
            </a:r>
            <a:r>
              <a:rPr lang="en-US" dirty="0"/>
              <a:t> de 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climatizare</a:t>
            </a:r>
            <a:r>
              <a:rPr lang="en-US" dirty="0"/>
              <a:t>, </a:t>
            </a:r>
            <a:r>
              <a:rPr lang="en-US" dirty="0" err="1"/>
              <a:t>simuland</a:t>
            </a:r>
            <a:r>
              <a:rPr lang="en-US" dirty="0"/>
              <a:t> </a:t>
            </a:r>
            <a:r>
              <a:rPr lang="en-US" dirty="0" err="1"/>
              <a:t>taskurile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junior pe </a:t>
            </a:r>
            <a:r>
              <a:rPr lang="en-US" dirty="0" err="1"/>
              <a:t>proiectele</a:t>
            </a:r>
            <a:r>
              <a:rPr lang="en-US" dirty="0"/>
              <a:t> </a:t>
            </a:r>
            <a:r>
              <a:rPr lang="en-US" dirty="0" err="1"/>
              <a:t>vitesco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4" descr="timeline SmartArt graphic&#10;">
            <a:extLst>
              <a:ext uri="{FF2B5EF4-FFF2-40B4-BE49-F238E27FC236}">
                <a16:creationId xmlns:a16="http://schemas.microsoft.com/office/drawing/2014/main" id="{0CCAD288-FE48-5370-CDF7-74F5F205E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458126"/>
              </p:ext>
            </p:extLst>
          </p:nvPr>
        </p:nvGraphicFramePr>
        <p:xfrm>
          <a:off x="998220" y="1465675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0D3C37-5A30-FA35-202F-3268E36DFDB6}"/>
              </a:ext>
            </a:extLst>
          </p:cNvPr>
          <p:cNvCxnSpPr/>
          <p:nvPr/>
        </p:nvCxnSpPr>
        <p:spPr>
          <a:xfrm>
            <a:off x="1053885" y="1379349"/>
            <a:ext cx="10139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7B47FF-C6C7-7649-A3D6-EC423F817795}"/>
              </a:ext>
            </a:extLst>
          </p:cNvPr>
          <p:cNvSpPr txBox="1"/>
          <p:nvPr/>
        </p:nvSpPr>
        <p:spPr>
          <a:xfrm>
            <a:off x="1611823" y="976393"/>
            <a:ext cx="89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ICW1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9E186-0F24-C522-1B37-E9149631EBD5}"/>
              </a:ext>
            </a:extLst>
          </p:cNvPr>
          <p:cNvSpPr txBox="1"/>
          <p:nvPr/>
        </p:nvSpPr>
        <p:spPr>
          <a:xfrm>
            <a:off x="4296792" y="993205"/>
            <a:ext cx="89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0ADD86-6FD8-AD2B-93AA-F02E9228BFB9}"/>
              </a:ext>
            </a:extLst>
          </p:cNvPr>
          <p:cNvSpPr txBox="1"/>
          <p:nvPr/>
        </p:nvSpPr>
        <p:spPr>
          <a:xfrm>
            <a:off x="6981760" y="1010017"/>
            <a:ext cx="11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ICW3-5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8A1D4-2E79-E9AD-1C46-140EB79BA8FA}"/>
              </a:ext>
            </a:extLst>
          </p:cNvPr>
          <p:cNvSpPr txBox="1"/>
          <p:nvPr/>
        </p:nvSpPr>
        <p:spPr>
          <a:xfrm>
            <a:off x="9623393" y="1010017"/>
            <a:ext cx="95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ICW6</a:t>
            </a: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obtinem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420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8BA2-5628-6DBF-4BA0-AF1EE07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4040"/>
            <a:ext cx="9829800" cy="3856797"/>
          </a:xfrm>
        </p:spPr>
        <p:txBody>
          <a:bodyPr>
            <a:normAutofit/>
          </a:bodyPr>
          <a:lstStyle/>
          <a:p>
            <a:r>
              <a:rPr lang="en-US" dirty="0"/>
              <a:t>Ne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prezentam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Automotive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clar</a:t>
            </a:r>
            <a:r>
              <a:rPr lang="en-US" dirty="0"/>
              <a:t>, in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pregatim</a:t>
            </a:r>
            <a:r>
              <a:rPr lang="en-US" dirty="0"/>
              <a:t> </a:t>
            </a:r>
            <a:r>
              <a:rPr lang="en-US" dirty="0" err="1"/>
              <a:t>colegii</a:t>
            </a:r>
            <a:r>
              <a:rPr lang="en-US" dirty="0"/>
              <a:t> care </a:t>
            </a:r>
            <a:r>
              <a:rPr lang="en-US" dirty="0" err="1"/>
              <a:t>participa</a:t>
            </a:r>
            <a:r>
              <a:rPr lang="en-US" dirty="0"/>
              <a:t> la </a:t>
            </a:r>
            <a:r>
              <a:rPr lang="en-US" dirty="0" err="1"/>
              <a:t>acest</a:t>
            </a:r>
            <a:r>
              <a:rPr lang="en-US" dirty="0"/>
              <a:t> internship, pentru </a:t>
            </a:r>
            <a:r>
              <a:rPr lang="en-US" dirty="0" err="1"/>
              <a:t>taskurile</a:t>
            </a:r>
            <a:r>
              <a:rPr lang="en-US" dirty="0"/>
              <a:t> pe care un junior le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59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Bogdan Cupsa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bogdan.cupsa@arobs.com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16c05727-aa75-4e4a-9b5f-8a80a1165891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{D8E70731-D461-4345-801F-2C60293D5125}tf78504181_win32</Template>
  <TotalTime>389</TotalTime>
  <Words>367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ShapesVTI</vt:lpstr>
      <vt:lpstr>PRACTICA AUTOMOTIVE</vt:lpstr>
      <vt:lpstr>Agenda</vt:lpstr>
      <vt:lpstr>De ce vrem sa ne ocupam de practica? </vt:lpstr>
      <vt:lpstr>Cum o vom face?</vt:lpstr>
      <vt:lpstr>PowerPoint Presentation</vt:lpstr>
      <vt:lpstr>PowerPoint Presentation</vt:lpstr>
      <vt:lpstr>Ce rezultate vrem sa obtinem?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Ahmad Saadeddin</dc:creator>
  <cp:lastModifiedBy>Bogdan Cupsa</cp:lastModifiedBy>
  <cp:revision>11</cp:revision>
  <dcterms:created xsi:type="dcterms:W3CDTF">2022-10-10T06:51:38Z</dcterms:created>
  <dcterms:modified xsi:type="dcterms:W3CDTF">2023-06-27T05:50:12Z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b58b62f-6f94-46bd-8089-18e64b0a9abb_Enabled">
    <vt:lpwstr>true</vt:lpwstr>
  </property>
  <property fmtid="{D5CDD505-2E9C-101B-9397-08002B2CF9AE}" pid="4" name="MSIP_Label_5b58b62f-6f94-46bd-8089-18e64b0a9abb_SetDate">
    <vt:lpwstr>2023-06-21T22:59:29Z</vt:lpwstr>
  </property>
  <property fmtid="{D5CDD505-2E9C-101B-9397-08002B2CF9AE}" pid="5" name="MSIP_Label_5b58b62f-6f94-46bd-8089-18e64b0a9abb_Method">
    <vt:lpwstr>Standard</vt:lpwstr>
  </property>
  <property fmtid="{D5CDD505-2E9C-101B-9397-08002B2CF9AE}" pid="6" name="MSIP_Label_5b58b62f-6f94-46bd-8089-18e64b0a9abb_Name">
    <vt:lpwstr>defa4170-0d19-0005-0004-bc88714345d2</vt:lpwstr>
  </property>
  <property fmtid="{D5CDD505-2E9C-101B-9397-08002B2CF9AE}" pid="7" name="MSIP_Label_5b58b62f-6f94-46bd-8089-18e64b0a9abb_SiteId">
    <vt:lpwstr>a6eb79fa-c4a9-4cce-818d-b85274d15305</vt:lpwstr>
  </property>
  <property fmtid="{D5CDD505-2E9C-101B-9397-08002B2CF9AE}" pid="8" name="MSIP_Label_5b58b62f-6f94-46bd-8089-18e64b0a9abb_ActionId">
    <vt:lpwstr>7a35d1b8-2d26-4faa-9ff7-b72219e3a2b6</vt:lpwstr>
  </property>
  <property fmtid="{D5CDD505-2E9C-101B-9397-08002B2CF9AE}" pid="9" name="MSIP_Label_5b58b62f-6f94-46bd-8089-18e64b0a9abb_ContentBits">
    <vt:lpwstr>0</vt:lpwstr>
  </property>
</Properties>
</file>