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3" r:id="rId5"/>
    <p:sldId id="260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2E2"/>
    <a:srgbClr val="1B2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5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6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6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0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2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3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4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8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4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6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>
            <a:stCxn id="49" idx="3"/>
            <a:endCxn id="16" idx="7"/>
          </p:cNvCxnSpPr>
          <p:nvPr/>
        </p:nvCxnSpPr>
        <p:spPr>
          <a:xfrm flipH="1">
            <a:off x="7556602" y="2148237"/>
            <a:ext cx="2114367" cy="2971442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" idx="5"/>
            <a:endCxn id="24" idx="1"/>
          </p:cNvCxnSpPr>
          <p:nvPr/>
        </p:nvCxnSpPr>
        <p:spPr>
          <a:xfrm>
            <a:off x="2953792" y="3233588"/>
            <a:ext cx="1108279" cy="1376405"/>
          </a:xfrm>
          <a:prstGeom prst="line">
            <a:avLst/>
          </a:prstGeom>
          <a:ln>
            <a:solidFill>
              <a:srgbClr val="2CE2E2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7"/>
            <a:endCxn id="21" idx="2"/>
          </p:cNvCxnSpPr>
          <p:nvPr/>
        </p:nvCxnSpPr>
        <p:spPr>
          <a:xfrm flipV="1">
            <a:off x="4107891" y="2004325"/>
            <a:ext cx="1941387" cy="2605668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4"/>
            <a:endCxn id="21" idx="0"/>
          </p:cNvCxnSpPr>
          <p:nvPr/>
        </p:nvCxnSpPr>
        <p:spPr>
          <a:xfrm flipH="1" flipV="1">
            <a:off x="6081678" y="1971925"/>
            <a:ext cx="1452014" cy="3203064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507798" y="2787594"/>
            <a:ext cx="522514" cy="522514"/>
            <a:chOff x="326573" y="261258"/>
            <a:chExt cx="522514" cy="522514"/>
          </a:xfrm>
        </p:grpSpPr>
        <p:sp>
          <p:nvSpPr>
            <p:cNvPr id="3" name="타원 2"/>
            <p:cNvSpPr/>
            <p:nvPr/>
          </p:nvSpPr>
          <p:spPr>
            <a:xfrm>
              <a:off x="326573" y="261258"/>
              <a:ext cx="522514" cy="522514"/>
            </a:xfrm>
            <a:prstGeom prst="ellipse">
              <a:avLst/>
            </a:prstGeom>
            <a:solidFill>
              <a:srgbClr val="2CE1B3">
                <a:alpha val="10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07259" y="341944"/>
              <a:ext cx="361143" cy="361143"/>
            </a:xfrm>
            <a:prstGeom prst="ellipse">
              <a:avLst/>
            </a:prstGeom>
            <a:solidFill>
              <a:srgbClr val="2CE1B3">
                <a:alpha val="10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84521" y="419206"/>
              <a:ext cx="206618" cy="206618"/>
            </a:xfrm>
            <a:prstGeom prst="ellipse">
              <a:avLst/>
            </a:prstGeom>
            <a:solidFill>
              <a:srgbClr val="2CE1B3">
                <a:alpha val="10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55825" y="490510"/>
              <a:ext cx="64010" cy="64010"/>
            </a:xfrm>
            <a:prstGeom prst="ellipse">
              <a:avLst/>
            </a:prstGeom>
            <a:solidFill>
              <a:srgbClr val="2CE1B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3394333" y="2460710"/>
            <a:ext cx="6176865" cy="1183226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latinLnBrk="0">
              <a:tabLst>
                <a:tab pos="1076325" algn="l"/>
                <a:tab pos="1162050" algn="l"/>
              </a:tabLst>
              <a:defRPr/>
            </a:pPr>
            <a:r>
              <a:rPr lang="en-US" altLang="ko-KR" sz="4400" i="1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AI</a:t>
            </a:r>
            <a:r>
              <a:rPr lang="ko-KR" altLang="en-US" sz="4400" i="1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비전응용</a:t>
            </a:r>
            <a:endParaRPr lang="en-US" altLang="ko-KR" sz="4400" i="1" kern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6213" latinLnBrk="0">
              <a:tabLst>
                <a:tab pos="1076325" algn="l"/>
                <a:tab pos="1162050" algn="l"/>
              </a:tabLst>
              <a:defRPr/>
            </a:pPr>
            <a:r>
              <a:rPr lang="en-US" altLang="ko-KR" sz="1200" kern="0">
                <a:solidFill>
                  <a:prstClr val="white"/>
                </a:solidFill>
              </a:rPr>
              <a:t>Team meeting with processor</a:t>
            </a:r>
            <a:endParaRPr lang="ko-KR" altLang="en-US" sz="3600" kern="0" dirty="0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389781" y="4998678"/>
            <a:ext cx="287823" cy="287823"/>
            <a:chOff x="949078" y="1186255"/>
            <a:chExt cx="287823" cy="287823"/>
          </a:xfrm>
        </p:grpSpPr>
        <p:sp>
          <p:nvSpPr>
            <p:cNvPr id="14" name="타원 13"/>
            <p:cNvSpPr/>
            <p:nvPr/>
          </p:nvSpPr>
          <p:spPr>
            <a:xfrm>
              <a:off x="949078" y="1186255"/>
              <a:ext cx="287823" cy="287823"/>
            </a:xfrm>
            <a:prstGeom prst="ellipse">
              <a:avLst/>
            </a:prstGeom>
            <a:solidFill>
              <a:srgbClr val="2CE1B3">
                <a:alpha val="5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060589" y="1297766"/>
              <a:ext cx="64800" cy="648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37767" y="1860414"/>
            <a:ext cx="287823" cy="287823"/>
            <a:chOff x="949078" y="1186255"/>
            <a:chExt cx="287823" cy="287823"/>
          </a:xfrm>
        </p:grpSpPr>
        <p:sp>
          <p:nvSpPr>
            <p:cNvPr id="20" name="타원 19"/>
            <p:cNvSpPr/>
            <p:nvPr/>
          </p:nvSpPr>
          <p:spPr>
            <a:xfrm>
              <a:off x="949078" y="1186255"/>
              <a:ext cx="287823" cy="287823"/>
            </a:xfrm>
            <a:prstGeom prst="ellipse">
              <a:avLst/>
            </a:prstGeom>
            <a:solidFill>
              <a:srgbClr val="2CE1B3">
                <a:alpha val="5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060589" y="1297766"/>
              <a:ext cx="64800" cy="6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941070" y="4488992"/>
            <a:ext cx="287823" cy="287823"/>
            <a:chOff x="949078" y="1186255"/>
            <a:chExt cx="287823" cy="287823"/>
          </a:xfrm>
        </p:grpSpPr>
        <p:sp>
          <p:nvSpPr>
            <p:cNvPr id="23" name="타원 22"/>
            <p:cNvSpPr/>
            <p:nvPr/>
          </p:nvSpPr>
          <p:spPr>
            <a:xfrm>
              <a:off x="949078" y="1186255"/>
              <a:ext cx="287823" cy="287823"/>
            </a:xfrm>
            <a:prstGeom prst="ellipse">
              <a:avLst/>
            </a:prstGeom>
            <a:solidFill>
              <a:srgbClr val="2CE1B3">
                <a:alpha val="5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060589" y="1297766"/>
              <a:ext cx="64800" cy="6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7" name="직선 연결선 46"/>
          <p:cNvCxnSpPr>
            <a:stCxn id="3" idx="6"/>
            <a:endCxn id="10" idx="1"/>
          </p:cNvCxnSpPr>
          <p:nvPr/>
        </p:nvCxnSpPr>
        <p:spPr>
          <a:xfrm>
            <a:off x="3030312" y="3048851"/>
            <a:ext cx="364021" cy="3472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07685" y="1978960"/>
            <a:ext cx="2863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i="1" kern="0">
                <a:ln w="9525">
                  <a:noFill/>
                </a:ln>
                <a:solidFill>
                  <a:srgbClr val="2CE2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안승찬 신동근 이건희 최세영</a:t>
            </a:r>
            <a:endParaRPr lang="ko-KR" altLang="en-US" sz="1600" dirty="0">
              <a:ln w="9525">
                <a:noFill/>
              </a:ln>
              <a:solidFill>
                <a:srgbClr val="2CE2E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47EAC5-A91F-4632-52EB-AB865C95F210}"/>
              </a:ext>
            </a:extLst>
          </p:cNvPr>
          <p:cNvSpPr/>
          <p:nvPr/>
        </p:nvSpPr>
        <p:spPr>
          <a:xfrm>
            <a:off x="9167305" y="1698171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kern="0">
                <a:ln w="9525">
                  <a:noFill/>
                </a:ln>
                <a:solidFill>
                  <a:srgbClr val="2CE2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1600" i="1" kern="0">
                <a:ln w="9525">
                  <a:noFill/>
                </a:ln>
                <a:solidFill>
                  <a:srgbClr val="2CE2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  <a:endParaRPr lang="ko-KR" altLang="en-US" sz="1600" dirty="0">
              <a:ln w="9525">
                <a:noFill/>
              </a:ln>
              <a:solidFill>
                <a:srgbClr val="2CE2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24874"/>
            <a:ext cx="11809768" cy="6616529"/>
            <a:chOff x="136073" y="124874"/>
            <a:chExt cx="11809768" cy="6616529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016259" y="124874"/>
              <a:ext cx="4326418" cy="600837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76325" algn="l"/>
                  <a:tab pos="116205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AI</a:t>
              </a:r>
              <a:r>
                <a:rPr kumimoji="0" lang="ko-KR" altLang="en-US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비전응용 </a:t>
              </a:r>
              <a:r>
                <a:rPr kumimoji="0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Team meeting with processor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46E4C92-A29E-913E-6B17-EE6A3839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6" y="775367"/>
            <a:ext cx="7408069" cy="57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2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24874"/>
            <a:ext cx="11809768" cy="6616529"/>
            <a:chOff x="136073" y="124874"/>
            <a:chExt cx="11809768" cy="6616529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016259" y="124874"/>
              <a:ext cx="4326418" cy="600837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76325" algn="l"/>
                  <a:tab pos="116205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AI</a:t>
              </a:r>
              <a:r>
                <a:rPr kumimoji="0" lang="ko-KR" altLang="en-US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비전응용 </a:t>
              </a:r>
              <a:r>
                <a:rPr kumimoji="0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Team meeting with processor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973651A-698A-4C1A-3965-DAA9E9FA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9" y="2206913"/>
            <a:ext cx="7251648" cy="232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2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24874"/>
            <a:ext cx="11809768" cy="6616529"/>
            <a:chOff x="136073" y="124874"/>
            <a:chExt cx="11809768" cy="6616529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016259" y="124874"/>
              <a:ext cx="4326418" cy="600837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76325" algn="l"/>
                  <a:tab pos="116205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AI</a:t>
              </a:r>
              <a:r>
                <a:rPr kumimoji="0" lang="ko-KR" altLang="en-US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비전응용 </a:t>
              </a:r>
              <a:r>
                <a:rPr kumimoji="0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Team meeting with processor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DDFA5A4-FCAA-F8DE-124F-C0BE579F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6" y="783870"/>
            <a:ext cx="7952018" cy="55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0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6A556C60-4AC1-BCCD-BBCC-82E6A8227D26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FE37A7-8C1A-157C-38F9-4B281FCD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28" y="776022"/>
            <a:ext cx="6549848" cy="56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7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6A556C60-4AC1-BCCD-BBCC-82E6A8227D26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A433A3-8FAE-7A38-8C7A-3D17D432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40" y="0"/>
            <a:ext cx="8825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6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6A556C60-4AC1-BCCD-BBCC-82E6A8227D26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077B99-F8F4-E64F-E05F-5663472C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58" y="1723787"/>
            <a:ext cx="877374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5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6A556C60-4AC1-BCCD-BBCC-82E6A8227D26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 descr="텍스트, 음식, 실내이(가) 표시된 사진&#10;&#10;자동 생성된 설명">
            <a:extLst>
              <a:ext uri="{FF2B5EF4-FFF2-40B4-BE49-F238E27FC236}">
                <a16:creationId xmlns:a16="http://schemas.microsoft.com/office/drawing/2014/main" id="{B3A12CE0-84E0-510E-288E-54DB1354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520"/>
            <a:ext cx="1219200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A46B944-D1A9-5783-B30A-988C8ABE9B39}"/>
              </a:ext>
            </a:extLst>
          </p:cNvPr>
          <p:cNvSpPr/>
          <p:nvPr/>
        </p:nvSpPr>
        <p:spPr>
          <a:xfrm>
            <a:off x="906772" y="2032395"/>
            <a:ext cx="454539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그레이스케일 적용 → </a:t>
            </a:r>
            <a:r>
              <a:rPr lang="en-US" altLang="ko-KR" sz="1600" b="1">
                <a:solidFill>
                  <a:prstClr val="white"/>
                </a:solidFill>
              </a:rPr>
              <a:t>HSV </a:t>
            </a:r>
            <a:r>
              <a:rPr lang="ko-KR" altLang="en-US" sz="1600" b="1">
                <a:solidFill>
                  <a:prstClr val="white"/>
                </a:solidFill>
              </a:rPr>
              <a:t>조절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→ 이원화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3933A2-A30A-2F7B-7B8D-B63104AC6A48}"/>
              </a:ext>
            </a:extLst>
          </p:cNvPr>
          <p:cNvSpPr/>
          <p:nvPr/>
        </p:nvSpPr>
        <p:spPr>
          <a:xfrm>
            <a:off x="906772" y="2704508"/>
            <a:ext cx="291582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HSV </a:t>
            </a:r>
            <a:r>
              <a:rPr lang="ko-KR" altLang="en-US" sz="1600" b="1">
                <a:solidFill>
                  <a:prstClr val="white"/>
                </a:solidFill>
              </a:rPr>
              <a:t>조절 바 추가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5D5648F0-DC2B-75B7-115B-76307920D504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769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71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안승찬</cp:lastModifiedBy>
  <cp:revision>7</cp:revision>
  <dcterms:created xsi:type="dcterms:W3CDTF">2024-08-05T05:59:51Z</dcterms:created>
  <dcterms:modified xsi:type="dcterms:W3CDTF">2024-09-27T03:54:55Z</dcterms:modified>
</cp:coreProperties>
</file>