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2" r:id="rId4"/>
    <p:sldId id="263" r:id="rId5"/>
    <p:sldId id="260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2E2"/>
    <a:srgbClr val="1B25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6159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668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56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906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328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13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543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58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84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4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867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2024-09-27(Fri)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0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직선 연결선 38"/>
          <p:cNvCxnSpPr>
            <a:stCxn id="49" idx="3"/>
            <a:endCxn id="16" idx="7"/>
          </p:cNvCxnSpPr>
          <p:nvPr/>
        </p:nvCxnSpPr>
        <p:spPr>
          <a:xfrm flipH="1">
            <a:off x="7556602" y="2148237"/>
            <a:ext cx="2114367" cy="2971442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>
            <a:stCxn id="3" idx="5"/>
            <a:endCxn id="24" idx="1"/>
          </p:cNvCxnSpPr>
          <p:nvPr/>
        </p:nvCxnSpPr>
        <p:spPr>
          <a:xfrm>
            <a:off x="2953792" y="3233588"/>
            <a:ext cx="1108279" cy="1376405"/>
          </a:xfrm>
          <a:prstGeom prst="line">
            <a:avLst/>
          </a:prstGeom>
          <a:ln>
            <a:solidFill>
              <a:srgbClr val="2CE2E2">
                <a:alpha val="4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>
            <a:stCxn id="24" idx="7"/>
            <a:endCxn id="21" idx="2"/>
          </p:cNvCxnSpPr>
          <p:nvPr/>
        </p:nvCxnSpPr>
        <p:spPr>
          <a:xfrm flipV="1">
            <a:off x="4107891" y="2004325"/>
            <a:ext cx="1941387" cy="2605668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>
            <a:stCxn id="16" idx="4"/>
            <a:endCxn id="21" idx="0"/>
          </p:cNvCxnSpPr>
          <p:nvPr/>
        </p:nvCxnSpPr>
        <p:spPr>
          <a:xfrm flipH="1" flipV="1">
            <a:off x="6081678" y="1971925"/>
            <a:ext cx="1452014" cy="3203064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/>
          <p:cNvGrpSpPr/>
          <p:nvPr/>
        </p:nvGrpSpPr>
        <p:grpSpPr>
          <a:xfrm>
            <a:off x="2507798" y="2787594"/>
            <a:ext cx="522514" cy="522514"/>
            <a:chOff x="326573" y="261258"/>
            <a:chExt cx="522514" cy="522514"/>
          </a:xfrm>
        </p:grpSpPr>
        <p:sp>
          <p:nvSpPr>
            <p:cNvPr id="3" name="타원 2"/>
            <p:cNvSpPr/>
            <p:nvPr/>
          </p:nvSpPr>
          <p:spPr>
            <a:xfrm>
              <a:off x="326573" y="261258"/>
              <a:ext cx="522514" cy="522514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07259" y="341944"/>
              <a:ext cx="361143" cy="361143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484521" y="419206"/>
              <a:ext cx="206618" cy="206618"/>
            </a:xfrm>
            <a:prstGeom prst="ellipse">
              <a:avLst/>
            </a:prstGeom>
            <a:solidFill>
              <a:srgbClr val="2CE1B3">
                <a:alpha val="10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555825" y="490510"/>
              <a:ext cx="64010" cy="64010"/>
            </a:xfrm>
            <a:prstGeom prst="ellipse">
              <a:avLst/>
            </a:prstGeom>
            <a:solidFill>
              <a:srgbClr val="2CE1B3"/>
            </a:solidFill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0" name="모서리가 둥근 직사각형 9"/>
          <p:cNvSpPr/>
          <p:nvPr/>
        </p:nvSpPr>
        <p:spPr>
          <a:xfrm>
            <a:off x="3394333" y="2460710"/>
            <a:ext cx="6176865" cy="1183226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44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AI</a:t>
            </a:r>
            <a:r>
              <a:rPr lang="ko-KR" altLang="en-US" sz="4400" i="1" kern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비전응용</a:t>
            </a:r>
            <a:endParaRPr lang="en-US" altLang="ko-KR" sz="4400" i="1" kern="0">
              <a:ln w="9525">
                <a:noFill/>
              </a:ln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marL="176213" latinLnBrk="0">
              <a:tabLst>
                <a:tab pos="1076325" algn="l"/>
                <a:tab pos="1162050" algn="l"/>
              </a:tabLst>
              <a:defRPr/>
            </a:pPr>
            <a:r>
              <a:rPr lang="en-US" altLang="ko-KR" sz="1200" kern="0">
                <a:solidFill>
                  <a:prstClr val="white"/>
                </a:solidFill>
              </a:rPr>
              <a:t>Team meeting with processor</a:t>
            </a:r>
            <a:endParaRPr lang="ko-KR" altLang="en-US" sz="3600" kern="0" dirty="0">
              <a:solidFill>
                <a:prstClr val="white"/>
              </a:solidFill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7389781" y="4998678"/>
            <a:ext cx="287823" cy="287823"/>
            <a:chOff x="949078" y="1186255"/>
            <a:chExt cx="287823" cy="287823"/>
          </a:xfrm>
        </p:grpSpPr>
        <p:sp>
          <p:nvSpPr>
            <p:cNvPr id="14" name="타원 13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937767" y="1860414"/>
            <a:ext cx="287823" cy="287823"/>
            <a:chOff x="949078" y="1186255"/>
            <a:chExt cx="287823" cy="287823"/>
          </a:xfrm>
        </p:grpSpPr>
        <p:sp>
          <p:nvSpPr>
            <p:cNvPr id="20" name="타원 19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3941070" y="4488992"/>
            <a:ext cx="287823" cy="287823"/>
            <a:chOff x="949078" y="1186255"/>
            <a:chExt cx="287823" cy="287823"/>
          </a:xfrm>
        </p:grpSpPr>
        <p:sp>
          <p:nvSpPr>
            <p:cNvPr id="23" name="타원 22"/>
            <p:cNvSpPr/>
            <p:nvPr/>
          </p:nvSpPr>
          <p:spPr>
            <a:xfrm>
              <a:off x="949078" y="1186255"/>
              <a:ext cx="287823" cy="287823"/>
            </a:xfrm>
            <a:prstGeom prst="ellipse">
              <a:avLst/>
            </a:prstGeom>
            <a:solidFill>
              <a:srgbClr val="2CE1B3">
                <a:alpha val="5000"/>
              </a:srgbClr>
            </a:solidFill>
            <a:ln>
              <a:solidFill>
                <a:srgbClr val="2CE1B3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1060589" y="1297766"/>
              <a:ext cx="64800" cy="64800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47" name="직선 연결선 46"/>
          <p:cNvCxnSpPr>
            <a:stCxn id="3" idx="6"/>
            <a:endCxn id="10" idx="1"/>
          </p:cNvCxnSpPr>
          <p:nvPr/>
        </p:nvCxnSpPr>
        <p:spPr>
          <a:xfrm>
            <a:off x="3030312" y="3048851"/>
            <a:ext cx="364021" cy="3472"/>
          </a:xfrm>
          <a:prstGeom prst="line">
            <a:avLst/>
          </a:prstGeom>
          <a:ln>
            <a:solidFill>
              <a:srgbClr val="2CE2E2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/>
          <p:cNvSpPr/>
          <p:nvPr/>
        </p:nvSpPr>
        <p:spPr>
          <a:xfrm>
            <a:off x="6807685" y="1978960"/>
            <a:ext cx="28632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안승찬 신동근 이건희 최세영</a:t>
            </a:r>
            <a:endParaRPr lang="ko-KR" altLang="en-US" sz="1600" dirty="0">
              <a:ln w="9525">
                <a:noFill/>
              </a:ln>
              <a:solidFill>
                <a:srgbClr val="2CE2E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547EAC5-A91F-4632-52EB-AB865C95F210}"/>
              </a:ext>
            </a:extLst>
          </p:cNvPr>
          <p:cNvSpPr/>
          <p:nvPr/>
        </p:nvSpPr>
        <p:spPr>
          <a:xfrm>
            <a:off x="9167305" y="1698171"/>
            <a:ext cx="5036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3</a:t>
            </a:r>
            <a:r>
              <a:rPr lang="ko-KR" altLang="en-US" sz="1600" i="1" kern="0">
                <a:ln w="9525">
                  <a:noFill/>
                </a:ln>
                <a:solidFill>
                  <a:srgbClr val="2CE2E2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</a:t>
            </a:r>
            <a:endParaRPr lang="ko-KR" altLang="en-US" sz="1600" dirty="0">
              <a:ln w="9525">
                <a:noFill/>
              </a:ln>
              <a:solidFill>
                <a:srgbClr val="2CE2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5734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BF060376-682D-234D-7986-CD391ACDC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497" y="789857"/>
            <a:ext cx="7694271" cy="5896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2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60A68E4C-18B1-075F-1814-E7F4D00CD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39" y="2168231"/>
            <a:ext cx="7082376" cy="250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327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24874"/>
            <a:ext cx="11809768" cy="6616529"/>
            <a:chOff x="136073" y="124874"/>
            <a:chExt cx="11809768" cy="6616529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0" name="모서리가 둥근 직사각형 9"/>
            <p:cNvSpPr/>
            <p:nvPr/>
          </p:nvSpPr>
          <p:spPr>
            <a:xfrm>
              <a:off x="1016259" y="124874"/>
              <a:ext cx="4326418" cy="600837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27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1076325" algn="l"/>
                  <a:tab pos="1162050" algn="l"/>
                </a:tabLst>
                <a:defRPr/>
              </a:pPr>
              <a:r>
                <a:rPr kumimoji="0" lang="en-US" altLang="ko-KR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AI</a:t>
              </a:r>
              <a:r>
                <a:rPr kumimoji="0" lang="ko-KR" altLang="en-US" sz="2400" b="0" i="1" u="none" strike="noStrike" kern="0" cap="none" spc="0" normalizeH="0" baseline="0" noProof="0">
                  <a:ln w="9525"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비전응용 </a:t>
              </a:r>
              <a:r>
                <a:rPr kumimoji="0" lang="en-US" altLang="ko-KR" sz="11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Team meeting with processor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12" name="그림 11">
            <a:extLst>
              <a:ext uri="{FF2B5EF4-FFF2-40B4-BE49-F238E27FC236}">
                <a16:creationId xmlns:a16="http://schemas.microsoft.com/office/drawing/2014/main" id="{5CEC7262-2F14-0A05-B7DE-4DEEE2B41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642" y="815616"/>
            <a:ext cx="8082608" cy="553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40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B91CC24C-EA98-03FE-085E-400A000AB3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20" y="671179"/>
            <a:ext cx="6001224" cy="6018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37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7A433A3-8FAE-7A38-8C7A-3D17D4320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740" y="0"/>
            <a:ext cx="88258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561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B077B99-F8F4-E64F-E05F-5663472CB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258" y="1723787"/>
            <a:ext cx="8773749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45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6A556C60-4AC1-BCCD-BBCC-82E6A8227D26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 descr="텍스트, 음식, 실내이(가) 표시된 사진&#10;&#10;자동 생성된 설명">
            <a:extLst>
              <a:ext uri="{FF2B5EF4-FFF2-40B4-BE49-F238E27FC236}">
                <a16:creationId xmlns:a16="http://schemas.microsoft.com/office/drawing/2014/main" id="{B3A12CE0-84E0-510E-288E-54DB1354E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2520"/>
            <a:ext cx="12192000" cy="463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914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25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136073" y="166008"/>
            <a:ext cx="11809768" cy="6575395"/>
            <a:chOff x="136073" y="166008"/>
            <a:chExt cx="11809768" cy="6575395"/>
          </a:xfrm>
        </p:grpSpPr>
        <p:cxnSp>
          <p:nvCxnSpPr>
            <p:cNvPr id="39" name="직선 연결선 38"/>
            <p:cNvCxnSpPr>
              <a:stCxn id="3" idx="6"/>
              <a:endCxn id="16" idx="2"/>
            </p:cNvCxnSpPr>
            <p:nvPr/>
          </p:nvCxnSpPr>
          <p:spPr>
            <a:xfrm flipV="1">
              <a:off x="658587" y="425291"/>
              <a:ext cx="11110942" cy="1974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stCxn id="3" idx="4"/>
              <a:endCxn id="24" idx="0"/>
            </p:cNvCxnSpPr>
            <p:nvPr/>
          </p:nvCxnSpPr>
          <p:spPr>
            <a:xfrm flipH="1">
              <a:off x="397329" y="688522"/>
              <a:ext cx="1" cy="5876569"/>
            </a:xfrm>
            <a:prstGeom prst="line">
              <a:avLst/>
            </a:prstGeom>
            <a:ln>
              <a:solidFill>
                <a:srgbClr val="2CE2E2">
                  <a:alpha val="49804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/>
            <p:cNvCxnSpPr>
              <a:stCxn id="24" idx="6"/>
              <a:endCxn id="21" idx="2"/>
            </p:cNvCxnSpPr>
            <p:nvPr/>
          </p:nvCxnSpPr>
          <p:spPr>
            <a:xfrm>
              <a:off x="429729" y="6597491"/>
              <a:ext cx="11339800" cy="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stCxn id="16" idx="4"/>
              <a:endCxn id="21" idx="0"/>
            </p:cNvCxnSpPr>
            <p:nvPr/>
          </p:nvCxnSpPr>
          <p:spPr>
            <a:xfrm>
              <a:off x="11801929" y="457691"/>
              <a:ext cx="0" cy="6107400"/>
            </a:xfrm>
            <a:prstGeom prst="line">
              <a:avLst/>
            </a:prstGeom>
            <a:ln>
              <a:solidFill>
                <a:srgbClr val="2CE2E2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그룹 7"/>
            <p:cNvGrpSpPr/>
            <p:nvPr/>
          </p:nvGrpSpPr>
          <p:grpSpPr>
            <a:xfrm>
              <a:off x="136073" y="166008"/>
              <a:ext cx="522514" cy="522514"/>
              <a:chOff x="326573" y="261258"/>
              <a:chExt cx="522514" cy="522514"/>
            </a:xfrm>
          </p:grpSpPr>
          <p:sp>
            <p:nvSpPr>
              <p:cNvPr id="3" name="타원 2"/>
              <p:cNvSpPr/>
              <p:nvPr/>
            </p:nvSpPr>
            <p:spPr>
              <a:xfrm>
                <a:off x="326573" y="261258"/>
                <a:ext cx="522514" cy="522514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4" name="타원 3"/>
              <p:cNvSpPr/>
              <p:nvPr/>
            </p:nvSpPr>
            <p:spPr>
              <a:xfrm>
                <a:off x="407259" y="341944"/>
                <a:ext cx="361143" cy="361143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" name="타원 4"/>
              <p:cNvSpPr/>
              <p:nvPr/>
            </p:nvSpPr>
            <p:spPr>
              <a:xfrm>
                <a:off x="484521" y="419206"/>
                <a:ext cx="206618" cy="206618"/>
              </a:xfrm>
              <a:prstGeom prst="ellipse">
                <a:avLst/>
              </a:prstGeom>
              <a:solidFill>
                <a:srgbClr val="2CE1B3">
                  <a:alpha val="10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타원 5"/>
              <p:cNvSpPr/>
              <p:nvPr/>
            </p:nvSpPr>
            <p:spPr>
              <a:xfrm>
                <a:off x="555825" y="490510"/>
                <a:ext cx="64010" cy="64010"/>
              </a:xfrm>
              <a:prstGeom prst="ellipse">
                <a:avLst/>
              </a:prstGeom>
              <a:solidFill>
                <a:srgbClr val="2CE1B3"/>
              </a:solidFill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1" name="모서리가 둥근 직사각형 10"/>
            <p:cNvSpPr/>
            <p:nvPr/>
          </p:nvSpPr>
          <p:spPr>
            <a:xfrm rot="18900000">
              <a:off x="941814" y="350849"/>
              <a:ext cx="148889" cy="148889"/>
            </a:xfrm>
            <a:prstGeom prst="roundRect">
              <a:avLst/>
            </a:prstGeom>
            <a:solidFill>
              <a:srgbClr val="232C4B"/>
            </a:solidFill>
            <a:ln>
              <a:noFill/>
            </a:ln>
            <a:effectLst>
              <a:outerShdw blurRad="381000" dist="63500" dir="18000000" algn="tl" rotWithShape="0">
                <a:prstClr val="black">
                  <a:alpha val="1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6213" latinLnBrk="0">
                <a:tabLst>
                  <a:tab pos="1076325" algn="l"/>
                  <a:tab pos="1162050" algn="l"/>
                </a:tabLst>
                <a:defRPr/>
              </a:pPr>
              <a:endParaRPr lang="ko-KR" altLang="en-US" sz="1600" kern="0" dirty="0">
                <a:solidFill>
                  <a:prstClr val="white"/>
                </a:solidFill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11658018" y="281380"/>
              <a:ext cx="287823" cy="287823"/>
              <a:chOff x="949078" y="1186255"/>
              <a:chExt cx="287823" cy="287823"/>
            </a:xfrm>
          </p:grpSpPr>
          <p:sp>
            <p:nvSpPr>
              <p:cNvPr id="14" name="타원 13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6" name="타원 15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rgbClr val="FF0000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19" name="그룹 18"/>
            <p:cNvGrpSpPr/>
            <p:nvPr/>
          </p:nvGrpSpPr>
          <p:grpSpPr>
            <a:xfrm>
              <a:off x="11658018" y="6453580"/>
              <a:ext cx="287823" cy="287823"/>
              <a:chOff x="949078" y="1186255"/>
              <a:chExt cx="287823" cy="287823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/>
            <p:cNvGrpSpPr/>
            <p:nvPr/>
          </p:nvGrpSpPr>
          <p:grpSpPr>
            <a:xfrm>
              <a:off x="253418" y="6453580"/>
              <a:ext cx="287823" cy="287823"/>
              <a:chOff x="949078" y="1186255"/>
              <a:chExt cx="287823" cy="287823"/>
            </a:xfrm>
          </p:grpSpPr>
          <p:sp>
            <p:nvSpPr>
              <p:cNvPr id="23" name="타원 22"/>
              <p:cNvSpPr/>
              <p:nvPr/>
            </p:nvSpPr>
            <p:spPr>
              <a:xfrm>
                <a:off x="949078" y="1186255"/>
                <a:ext cx="287823" cy="287823"/>
              </a:xfrm>
              <a:prstGeom prst="ellipse">
                <a:avLst/>
              </a:prstGeom>
              <a:solidFill>
                <a:srgbClr val="2CE1B3">
                  <a:alpha val="5000"/>
                </a:srgbClr>
              </a:solidFill>
              <a:ln>
                <a:solidFill>
                  <a:srgbClr val="2CE1B3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4" name="타원 23"/>
              <p:cNvSpPr/>
              <p:nvPr/>
            </p:nvSpPr>
            <p:spPr>
              <a:xfrm>
                <a:off x="1060589" y="1297766"/>
                <a:ext cx="64800" cy="648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A46B944-D1A9-5783-B30A-988C8ABE9B39}"/>
              </a:ext>
            </a:extLst>
          </p:cNvPr>
          <p:cNvSpPr/>
          <p:nvPr/>
        </p:nvSpPr>
        <p:spPr>
          <a:xfrm>
            <a:off x="906772" y="2032395"/>
            <a:ext cx="4545391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그레이스케일 적용 → </a:t>
            </a:r>
            <a:r>
              <a:rPr lang="en-US" altLang="ko-KR" sz="1600" b="1">
                <a:solidFill>
                  <a:prstClr val="white"/>
                </a:solidFill>
              </a:rPr>
              <a:t>HSV </a:t>
            </a:r>
            <a:r>
              <a:rPr lang="ko-KR" altLang="en-US" sz="1600" b="1">
                <a:solidFill>
                  <a:prstClr val="white"/>
                </a:solidFill>
              </a:rPr>
              <a:t>조절 </a:t>
            </a:r>
            <a:r>
              <a:rPr kumimoji="0" lang="ko-KR" altLang="en-US" sz="1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→ 이원화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293933A2-A30A-2F7B-7B8D-B63104AC6A48}"/>
              </a:ext>
            </a:extLst>
          </p:cNvPr>
          <p:cNvSpPr/>
          <p:nvPr/>
        </p:nvSpPr>
        <p:spPr>
          <a:xfrm>
            <a:off x="906772" y="2704508"/>
            <a:ext cx="2915825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HSV </a:t>
            </a:r>
            <a:r>
              <a:rPr lang="ko-KR" altLang="en-US" sz="1600" b="1">
                <a:solidFill>
                  <a:prstClr val="white"/>
                </a:solidFill>
              </a:rPr>
              <a:t>조절 바 추가</a:t>
            </a: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" name="모서리가 둥근 직사각형 9">
            <a:extLst>
              <a:ext uri="{FF2B5EF4-FFF2-40B4-BE49-F238E27FC236}">
                <a16:creationId xmlns:a16="http://schemas.microsoft.com/office/drawing/2014/main" id="{5D5648F0-DC2B-75B7-115B-76307920D504}"/>
              </a:ext>
            </a:extLst>
          </p:cNvPr>
          <p:cNvSpPr/>
          <p:nvPr/>
        </p:nvSpPr>
        <p:spPr>
          <a:xfrm>
            <a:off x="1016259" y="124874"/>
            <a:ext cx="4326418" cy="600837"/>
          </a:xfrm>
          <a:prstGeom prst="roundRect">
            <a:avLst/>
          </a:prstGeom>
          <a:solidFill>
            <a:srgbClr val="232C4B"/>
          </a:solidFill>
          <a:ln>
            <a:noFill/>
          </a:ln>
          <a:effectLst>
            <a:outerShdw blurRad="381000" dist="63500" dir="2700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6213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076325" algn="l"/>
                <a:tab pos="116205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AI</a:t>
            </a:r>
            <a:r>
              <a:rPr kumimoji="0" lang="ko-KR" altLang="en-US" sz="2400" b="0" i="1" u="none" strike="noStrike" kern="0" cap="none" spc="0" normalizeH="0" baseline="0" noProof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비전응용 </a:t>
            </a:r>
            <a:r>
              <a:rPr kumimoji="0" lang="en-US" altLang="ko-KR" sz="11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Team meeting with processor</a:t>
            </a:r>
            <a:endParaRPr kumimoji="0" lang="ko-KR" altLang="en-US" sz="3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6769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71</Words>
  <Application>Microsoft Office PowerPoint</Application>
  <PresentationFormat>와이드스크린</PresentationFormat>
  <Paragraphs>14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안승찬</cp:lastModifiedBy>
  <cp:revision>8</cp:revision>
  <dcterms:created xsi:type="dcterms:W3CDTF">2024-08-05T05:59:51Z</dcterms:created>
  <dcterms:modified xsi:type="dcterms:W3CDTF">2024-09-27T04:16:52Z</dcterms:modified>
</cp:coreProperties>
</file>