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64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5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1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7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1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9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8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3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4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arthur/wineries/workspace/file?filename=united+states.xls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A1CD7-18C3-4E92-A3B3-F47B6BF94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0861" b="2530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292D2-6AF6-42DA-96DD-A47F75FD2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5100"/>
              <a:t>Using Machine Learning for Customer Segmentation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C67FA-4514-40C9-BE8A-7DBD06483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 market study for developing business in the wine industry.</a:t>
            </a:r>
          </a:p>
        </p:txBody>
      </p:sp>
    </p:spTree>
    <p:extLst>
      <p:ext uri="{BB962C8B-B14F-4D97-AF65-F5344CB8AC3E}">
        <p14:creationId xmlns:p14="http://schemas.microsoft.com/office/powerpoint/2010/main" val="1214257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E759-3B58-4A01-9458-39D38A98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D90-4C69-4BFE-9C83-4168CE7747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Geo-location data available for nearly every winery and vineyard on the planet.</a:t>
            </a:r>
          </a:p>
          <a:p>
            <a:r>
              <a:rPr lang="en-US" dirty="0"/>
              <a:t>Rich API content from </a:t>
            </a:r>
            <a:r>
              <a:rPr lang="en-US" dirty="0" err="1"/>
              <a:t>FourSquare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8F298-8EDE-477B-A0C3-A8F351E11F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using unsupervised machine learning DBSCAN.</a:t>
            </a:r>
          </a:p>
        </p:txBody>
      </p:sp>
    </p:spTree>
    <p:extLst>
      <p:ext uri="{BB962C8B-B14F-4D97-AF65-F5344CB8AC3E}">
        <p14:creationId xmlns:p14="http://schemas.microsoft.com/office/powerpoint/2010/main" val="182360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C294-DC53-442A-8588-21182A4E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A74A-CDB8-4CAE-8DEC-A754B9BF8C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Market development for new territories.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0B8DD-109D-4B55-94BC-1A43FE6942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API calls for dataset from </a:t>
            </a:r>
            <a:r>
              <a:rPr lang="en-US" dirty="0" err="1"/>
              <a:t>FourSquare</a:t>
            </a:r>
            <a:r>
              <a:rPr lang="en-US" dirty="0"/>
              <a:t>. </a:t>
            </a:r>
          </a:p>
          <a:p>
            <a:r>
              <a:rPr lang="en-US" dirty="0"/>
              <a:t>Geolocation Data is provided.</a:t>
            </a:r>
          </a:p>
          <a:p>
            <a:r>
              <a:rPr lang="en-US" dirty="0"/>
              <a:t>Incorporate Client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5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16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B587DF-970F-433A-9775-00108FBAEB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7401" r="14777" b="-2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9" name="Freeform: Shape 18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0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123A3-7906-400D-AD88-A40BA61E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Client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CB18-7E01-4B71-AEDC-6CBE1CF94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4904" y="2522949"/>
            <a:ext cx="5065776" cy="3402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List of client wineries from data center.</a:t>
            </a:r>
          </a:p>
          <a:p>
            <a:r>
              <a:rPr lang="en-US" sz="1800" dirty="0"/>
              <a:t>Geolocation and Mapping</a:t>
            </a:r>
          </a:p>
          <a:p>
            <a:r>
              <a:rPr lang="en-US" sz="1800" dirty="0"/>
              <a:t>Data needs cleaning.</a:t>
            </a:r>
          </a:p>
        </p:txBody>
      </p:sp>
    </p:spTree>
    <p:extLst>
      <p:ext uri="{BB962C8B-B14F-4D97-AF65-F5344CB8AC3E}">
        <p14:creationId xmlns:p14="http://schemas.microsoft.com/office/powerpoint/2010/main" val="234257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EEBD55-ECF7-4EE8-AA6E-C0677EFB20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09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65561-6561-4874-839A-75C52D06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Client List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448EE-C98E-4DB1-8BE4-40A5B4A2C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Client list retrieved from </a:t>
            </a:r>
            <a:r>
              <a:rPr lang="en-US" sz="1700" dirty="0">
                <a:hlinkClick r:id="rId3"/>
              </a:rPr>
              <a:t>Data World</a:t>
            </a:r>
            <a:r>
              <a:rPr lang="en-US" sz="1700" dirty="0"/>
              <a:t>. </a:t>
            </a:r>
          </a:p>
          <a:p>
            <a:r>
              <a:rPr lang="en-US" sz="1700" dirty="0"/>
              <a:t>Using Folium and </a:t>
            </a:r>
            <a:r>
              <a:rPr lang="en-US" sz="1700" dirty="0" err="1"/>
              <a:t>Geopy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25990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EEBD55-ECF7-4EE8-AA6E-C0677EFB20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645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65561-6561-4874-839A-75C52D06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API Search Call for Neighbors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448EE-C98E-4DB1-8BE4-40A5B4A2C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All wineries and vineyard locations located within 100km.</a:t>
            </a:r>
          </a:p>
          <a:p>
            <a:r>
              <a:rPr lang="en-US" sz="1700" dirty="0"/>
              <a:t>Feature rich results.</a:t>
            </a:r>
          </a:p>
          <a:p>
            <a:r>
              <a:rPr lang="en-US" sz="1700" dirty="0"/>
              <a:t>Explore vast neighborhoods with real time user data.</a:t>
            </a:r>
          </a:p>
        </p:txBody>
      </p:sp>
    </p:spTree>
    <p:extLst>
      <p:ext uri="{BB962C8B-B14F-4D97-AF65-F5344CB8AC3E}">
        <p14:creationId xmlns:p14="http://schemas.microsoft.com/office/powerpoint/2010/main" val="182111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3EAF38DC-B069-4F74-89ED-92C7579C3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021D51-7335-4886-9062-BFD6C7F99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09" b="2"/>
          <a:stretch/>
        </p:blipFill>
        <p:spPr>
          <a:xfrm>
            <a:off x="4883023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35" name="Freeform: Shape 27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29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A60D5-F74E-43E9-AB48-ED012AA5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n-US" sz="3400"/>
              <a:t>DBSCAN	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0CBFF4-EA32-4FE2-BA6B-8F3A6E6ED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253806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BB13B4-6A32-440B-BB53-2AEA1E61C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n-US" sz="1800"/>
              <a:t>Kms/Rad: 6371.0088</a:t>
            </a:r>
          </a:p>
          <a:p>
            <a:r>
              <a:rPr lang="en-US" sz="1800"/>
              <a:t>Epsilon:  65 / kms_per_radian</a:t>
            </a:r>
          </a:p>
          <a:p>
            <a:r>
              <a:rPr lang="en-US" sz="1800"/>
              <a:t>Min-Samples: 5</a:t>
            </a:r>
          </a:p>
          <a:p>
            <a:r>
              <a:rPr lang="en-US" sz="1800"/>
              <a:t>Haversine metric</a:t>
            </a:r>
          </a:p>
        </p:txBody>
      </p:sp>
    </p:spTree>
    <p:extLst>
      <p:ext uri="{BB962C8B-B14F-4D97-AF65-F5344CB8AC3E}">
        <p14:creationId xmlns:p14="http://schemas.microsoft.com/office/powerpoint/2010/main" val="147717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4EB8-8773-4915-BDEB-743BC0E5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C3F6-3179-4C97-AB21-B02CF40A5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client database is deep and vast. </a:t>
            </a:r>
          </a:p>
          <a:p>
            <a:r>
              <a:rPr lang="en-US" dirty="0"/>
              <a:t>Insight is provided into market using machine learning.</a:t>
            </a:r>
          </a:p>
          <a:p>
            <a:r>
              <a:rPr lang="en-US" dirty="0"/>
              <a:t>Functional approaches to territory development are elucidated using market penetration studies such as this one.</a:t>
            </a:r>
          </a:p>
        </p:txBody>
      </p:sp>
    </p:spTree>
    <p:extLst>
      <p:ext uri="{BB962C8B-B14F-4D97-AF65-F5344CB8AC3E}">
        <p14:creationId xmlns:p14="http://schemas.microsoft.com/office/powerpoint/2010/main" val="118258492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43B"/>
      </a:dk2>
      <a:lt2>
        <a:srgbClr val="E2E8E8"/>
      </a:lt2>
      <a:accent1>
        <a:srgbClr val="C34F4D"/>
      </a:accent1>
      <a:accent2>
        <a:srgbClr val="B13B6A"/>
      </a:accent2>
      <a:accent3>
        <a:srgbClr val="C34DAD"/>
      </a:accent3>
      <a:accent4>
        <a:srgbClr val="963BB1"/>
      </a:accent4>
      <a:accent5>
        <a:srgbClr val="774DC3"/>
      </a:accent5>
      <a:accent6>
        <a:srgbClr val="4950B7"/>
      </a:accent6>
      <a:hlink>
        <a:srgbClr val="965FC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178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Using Machine Learning for Customer Segmentation</vt:lpstr>
      <vt:lpstr>Design</vt:lpstr>
      <vt:lpstr>Application</vt:lpstr>
      <vt:lpstr>Client Data</vt:lpstr>
      <vt:lpstr>Client List </vt:lpstr>
      <vt:lpstr>API Search Call for Neighbors</vt:lpstr>
      <vt:lpstr>DBSCAN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for Customer Segmentation</dc:title>
  <dc:creator>Daniel Dycus</dc:creator>
  <cp:lastModifiedBy>Daniel Dycus</cp:lastModifiedBy>
  <cp:revision>2</cp:revision>
  <dcterms:created xsi:type="dcterms:W3CDTF">2020-07-12T01:41:22Z</dcterms:created>
  <dcterms:modified xsi:type="dcterms:W3CDTF">2020-07-12T17:47:56Z</dcterms:modified>
</cp:coreProperties>
</file>