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64" r:id="rId12"/>
    <p:sldId id="263" r:id="rId13"/>
    <p:sldId id="270" r:id="rId14"/>
    <p:sldId id="271" r:id="rId15"/>
    <p:sldId id="272" r:id="rId16"/>
    <p:sldId id="269" r:id="rId17"/>
    <p:sldId id="268" r:id="rId18"/>
    <p:sldId id="277" r:id="rId19"/>
    <p:sldId id="274" r:id="rId20"/>
    <p:sldId id="273" r:id="rId21"/>
    <p:sldId id="275" r:id="rId22"/>
    <p:sldId id="267" r:id="rId23"/>
    <p:sldId id="283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22830" y="1276668"/>
            <a:ext cx="9144000" cy="2387600"/>
          </a:xfrm>
        </p:spPr>
        <p:txBody>
          <a:bodyPr/>
          <a:p>
            <a:r>
              <a:rPr lang="zh-CN" altLang="en-US"/>
              <a:t>健康你我他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1825" y="5194300"/>
            <a:ext cx="10515600" cy="1325563"/>
          </a:xfrm>
        </p:spPr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如果我能少生病，我就能找到真正的舞伴，还能带孙子去动物园</a:t>
            </a:r>
            <a:endParaRPr lang="zh-CN" altLang="en-US"/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51020" y="28575"/>
            <a:ext cx="4305300" cy="49212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2380" y="2648585"/>
            <a:ext cx="10515600" cy="1325563"/>
          </a:xfrm>
        </p:spPr>
        <p:txBody>
          <a:bodyPr>
            <a:normAutofit fontScale="90000"/>
          </a:bodyPr>
          <a:p>
            <a:pPr algn="ctr"/>
            <a:r>
              <a:rPr lang="zh-CN" altLang="en-US"/>
              <a:t>我看到的你</a:t>
            </a:r>
            <a:br>
              <a:rPr lang="zh-CN" altLang="en-US"/>
            </a:br>
            <a:r>
              <a:rPr lang="zh-CN" altLang="en-US"/>
              <a:t>珍惜当下</a:t>
            </a:r>
            <a:br>
              <a:rPr lang="zh-CN" altLang="en-US"/>
            </a:br>
            <a:r>
              <a:rPr lang="zh-CN" altLang="en-US"/>
              <a:t>心怀远方</a:t>
            </a: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r>
              <a:rPr lang="zh-CN" altLang="en-US" sz="3600"/>
              <a:t>只要病痛的少一些，就能享受当下</a:t>
            </a:r>
            <a:br>
              <a:rPr lang="zh-CN" altLang="en-US" sz="3600"/>
            </a:br>
            <a:endParaRPr lang="zh-CN" altLang="en-US" sz="3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6005" y="2366010"/>
            <a:ext cx="10515600" cy="1325563"/>
          </a:xfrm>
        </p:spPr>
        <p:txBody>
          <a:bodyPr/>
          <a:p>
            <a:pPr algn="ctr"/>
            <a:r>
              <a:rPr lang="zh-CN" altLang="en-US"/>
              <a:t>然     而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2388235"/>
            <a:ext cx="10515600" cy="1325563"/>
          </a:xfrm>
        </p:spPr>
        <p:txBody>
          <a:bodyPr/>
          <a:p>
            <a:pPr algn="ctr"/>
            <a:r>
              <a:rPr lang="zh-CN" altLang="en-US"/>
              <a:t>这些不能随意停药的慢性疾病</a:t>
            </a:r>
            <a:br>
              <a:rPr lang="zh-CN" altLang="en-US"/>
            </a:br>
            <a:r>
              <a:rPr lang="zh-CN" altLang="en-US"/>
              <a:t>阻挡了你的诗与远方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4575" y="2289810"/>
            <a:ext cx="10515600" cy="1325563"/>
          </a:xfrm>
        </p:spPr>
        <p:txBody>
          <a:bodyPr>
            <a:normAutofit fontScale="90000"/>
          </a:bodyPr>
          <a:p>
            <a:r>
              <a:rPr lang="zh-CN" altLang="en-US"/>
              <a:t>中国</a:t>
            </a:r>
            <a:r>
              <a:rPr lang="en-US" altLang="zh-CN"/>
              <a:t>14</a:t>
            </a:r>
            <a:r>
              <a:rPr lang="zh-CN" altLang="en-US"/>
              <a:t>亿人口中，</a:t>
            </a:r>
            <a:r>
              <a:rPr lang="en-US" altLang="zh-CN"/>
              <a:t>2.6</a:t>
            </a:r>
            <a:r>
              <a:rPr lang="zh-CN" altLang="en-US"/>
              <a:t>亿慢性病患者，与你同在饱受疾病的煎熬与折磨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3200" y="2451735"/>
            <a:ext cx="10515600" cy="1325563"/>
          </a:xfrm>
        </p:spPr>
        <p:txBody>
          <a:bodyPr/>
          <a:p>
            <a:r>
              <a:rPr lang="zh-CN" altLang="en-US"/>
              <a:t>你一度孤寂无援，你觉得看不到能好好生活的希望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5040"/>
            <a:ext cx="10515600" cy="1325563"/>
          </a:xfrm>
        </p:spPr>
        <p:txBody>
          <a:bodyPr/>
          <a:p>
            <a:pPr algn="ctr"/>
            <a:r>
              <a:rPr lang="zh-CN" altLang="en-US"/>
              <a:t>让我为你重新点燃生命的希望</a:t>
            </a:r>
            <a:br>
              <a:rPr lang="zh-CN" altLang="en-US"/>
            </a:br>
            <a:r>
              <a:rPr lang="zh-CN" altLang="en-US"/>
              <a:t>读懂你的生命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15415" y="365125"/>
            <a:ext cx="10515600" cy="1325563"/>
          </a:xfrm>
        </p:spPr>
        <p:txBody>
          <a:bodyPr/>
          <a:p>
            <a:r>
              <a:rPr lang="zh-CN" altLang="en-US"/>
              <a:t>每天服用的药物，可以用它来提示</a:t>
            </a:r>
            <a:endParaRPr lang="zh-CN" altLang="en-US"/>
          </a:p>
        </p:txBody>
      </p:sp>
      <p:pic>
        <p:nvPicPr>
          <p:cNvPr id="3" name="图片 2" descr="timgESJ7VW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8540" y="1561465"/>
            <a:ext cx="4326890" cy="46005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574655" y="520065"/>
            <a:ext cx="613410" cy="5961380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你的血糖数据，</a:t>
            </a:r>
            <a:r>
              <a:rPr lang="zh-CN" altLang="en-US" sz="2800" dirty="0">
                <a:solidFill>
                  <a:schemeClr val="tx1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可以用它来测定</a:t>
            </a:r>
            <a:endParaRPr lang="zh-CN" altLang="en-US" sz="2800" b="1" dirty="0">
              <a:solidFill>
                <a:srgbClr val="FF9900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pic>
        <p:nvPicPr>
          <p:cNvPr id="2" name="图片 1" descr="b6cc57d0f9943a9b883854d94fb77e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6225" y="1092835"/>
            <a:ext cx="5329555" cy="40760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4110" y="197485"/>
            <a:ext cx="10515600" cy="1325563"/>
          </a:xfrm>
        </p:spPr>
        <p:txBody>
          <a:bodyPr/>
          <a:p>
            <a:r>
              <a:rPr lang="zh-CN" altLang="en-US">
                <a:sym typeface="+mn-ea"/>
              </a:rPr>
              <a:t>你的健康数据，可以用它来读取</a:t>
            </a:r>
            <a:endParaRPr lang="zh-CN" altLang="en-US"/>
          </a:p>
        </p:txBody>
      </p:sp>
      <p:pic>
        <p:nvPicPr>
          <p:cNvPr id="3" name="图片 2" descr="timg5SD3NIJ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0365" y="1523365"/>
            <a:ext cx="3810635" cy="38106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37410"/>
            <a:ext cx="10515600" cy="1325563"/>
          </a:xfrm>
        </p:spPr>
        <p:txBody>
          <a:bodyPr/>
          <a:p>
            <a:pPr algn="ctr"/>
            <a:r>
              <a:rPr lang="zh-CN" altLang="en-US"/>
              <a:t>人生百病有已时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05640" y="303327"/>
            <a:ext cx="58724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专属于你的运动，可以用它来规划。</a:t>
            </a:r>
            <a:endParaRPr lang="zh-CN" altLang="en-US" sz="2800" dirty="0">
              <a:solidFill>
                <a:schemeClr val="tx1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052955" y="1710055"/>
            <a:ext cx="808672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3600"/>
              <a:t>爱在左，健康在右，</a:t>
            </a:r>
            <a:endParaRPr lang="zh-CN" altLang="en-US" sz="3600"/>
          </a:p>
          <a:p>
            <a:pPr algn="ctr"/>
            <a:r>
              <a:rPr lang="zh-CN" altLang="en-US" sz="3600"/>
              <a:t>走在生命的两旁，</a:t>
            </a:r>
            <a:endParaRPr lang="zh-CN" altLang="en-US" sz="3600"/>
          </a:p>
          <a:p>
            <a:pPr algn="ctr"/>
            <a:r>
              <a:rPr lang="zh-CN" altLang="en-US" sz="3600"/>
              <a:t>随时撒种，</a:t>
            </a:r>
            <a:endParaRPr lang="zh-CN" altLang="en-US" sz="3600"/>
          </a:p>
          <a:p>
            <a:pPr algn="ctr"/>
            <a:r>
              <a:rPr lang="zh-CN" altLang="en-US" sz="3600"/>
              <a:t>随时开花。</a:t>
            </a:r>
            <a:endParaRPr lang="zh-CN" altLang="en-US" sz="3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Administrator\Pictures\15(1)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0"/>
            <a:ext cx="122110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2563416" y="6146939"/>
            <a:ext cx="72948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华文彩云" panose="02010800040101010101" pitchFamily="2" charset="-122"/>
                <a:ea typeface="华文彩云" panose="02010800040101010101" pitchFamily="2" charset="-122"/>
              </a:rPr>
              <a:t>拿起健康</a:t>
            </a:r>
            <a:r>
              <a:rPr lang="zh-CN" altLang="en-US" sz="2800" b="1" dirty="0">
                <a:latin typeface="华文彩云" panose="02010800040101010101" pitchFamily="2" charset="-122"/>
                <a:ea typeface="华文彩云" panose="02010800040101010101" pitchFamily="2" charset="-122"/>
              </a:rPr>
              <a:t>你我</a:t>
            </a:r>
            <a:r>
              <a:rPr lang="zh-CN" altLang="en-US" sz="2800" b="1" dirty="0" smtClean="0">
                <a:latin typeface="华文彩云" panose="02010800040101010101" pitchFamily="2" charset="-122"/>
                <a:ea typeface="华文彩云" panose="02010800040101010101" pitchFamily="2" charset="-122"/>
              </a:rPr>
              <a:t>他，从</a:t>
            </a:r>
            <a:r>
              <a:rPr lang="zh-CN" altLang="en-US" sz="2800" b="1" dirty="0">
                <a:latin typeface="华文彩云" panose="02010800040101010101" pitchFamily="2" charset="-122"/>
                <a:ea typeface="华文彩云" panose="02010800040101010101" pitchFamily="2" charset="-122"/>
              </a:rPr>
              <a:t>今天起，让我们活在未来</a:t>
            </a:r>
            <a:endParaRPr lang="zh-CN" altLang="en-US" sz="2800" b="1" dirty="0"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4295" y="4747260"/>
            <a:ext cx="10515600" cy="1325563"/>
          </a:xfrm>
        </p:spPr>
        <p:txBody>
          <a:bodyPr/>
          <a:p>
            <a:r>
              <a:rPr lang="zh-CN" altLang="en-US"/>
              <a:t>每次生病，我都要一瓶接一瓶</a:t>
            </a:r>
            <a:r>
              <a:rPr lang="zh-CN" altLang="en-US">
                <a:sym typeface="+mn-ea"/>
              </a:rPr>
              <a:t>喝完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饮料</a:t>
            </a:r>
            <a:r>
              <a:rPr lang="en-US" altLang="zh-CN">
                <a:sym typeface="+mn-ea"/>
              </a:rPr>
              <a:t>”</a:t>
            </a:r>
            <a:endParaRPr lang="en-US" altLang="zh-CN">
              <a:sym typeface="+mn-ea"/>
            </a:endParaRPr>
          </a:p>
        </p:txBody>
      </p:sp>
      <p:pic>
        <p:nvPicPr>
          <p:cNvPr id="4" name="图片 3" descr="u=189574098,3249867364&amp;fm=27&amp;gp=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8415" y="306705"/>
            <a:ext cx="6595110" cy="37191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4940" y="5320665"/>
            <a:ext cx="10515600" cy="1325563"/>
          </a:xfrm>
        </p:spPr>
        <p:txBody>
          <a:bodyPr/>
          <a:p>
            <a:r>
              <a:rPr lang="zh-CN" altLang="en-US"/>
              <a:t>每次生病，只能靠那些小药片来拯救我</a:t>
            </a:r>
            <a:endParaRPr lang="zh-CN" altLang="en-US"/>
          </a:p>
        </p:txBody>
      </p:sp>
      <p:pic>
        <p:nvPicPr>
          <p:cNvPr id="4" name="图片 3" descr="u=3464747009,2484287843&amp;fm=27&amp;gp=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5910" y="198755"/>
            <a:ext cx="7155180" cy="45008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7470" y="5415915"/>
            <a:ext cx="10515600" cy="1325563"/>
          </a:xfrm>
        </p:spPr>
        <p:txBody>
          <a:bodyPr/>
          <a:p>
            <a:r>
              <a:rPr lang="zh-CN" altLang="en-US"/>
              <a:t>每次生病，只有输液杆能与我共舞作伴</a:t>
            </a:r>
            <a:endParaRPr lang="zh-CN" altLang="en-US"/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32275" y="61595"/>
            <a:ext cx="4608830" cy="52679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68220"/>
            <a:ext cx="10515600" cy="1325563"/>
          </a:xfrm>
        </p:spPr>
        <p:txBody>
          <a:bodyPr/>
          <a:p>
            <a:pPr algn="ctr"/>
            <a:r>
              <a:rPr lang="zh-CN" altLang="en-US"/>
              <a:t>关于你，我还了解更多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33625"/>
            <a:ext cx="10515600" cy="1325563"/>
          </a:xfrm>
        </p:spPr>
        <p:txBody>
          <a:bodyPr/>
          <a:p>
            <a:pPr algn="ctr"/>
            <a:r>
              <a:rPr lang="zh-CN" altLang="en-US"/>
              <a:t>我看到的你。。。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6520" y="4769485"/>
            <a:ext cx="10515600" cy="1325563"/>
          </a:xfrm>
        </p:spPr>
        <p:txBody>
          <a:bodyPr>
            <a:normAutofit fontScale="90000"/>
          </a:bodyPr>
          <a:p>
            <a:r>
              <a:rPr lang="zh-CN" altLang="en-US"/>
              <a:t>如果我能少生病，我就喝到真正的爽歪歪，还能和小伙伴们一起开托马斯小火车</a:t>
            </a:r>
            <a:endParaRPr lang="zh-CN" altLang="en-US"/>
          </a:p>
        </p:txBody>
      </p:sp>
      <p:pic>
        <p:nvPicPr>
          <p:cNvPr id="4" name="图片 3" descr="u=189574098,3249867364&amp;fm=27&amp;gp=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4645" y="187325"/>
            <a:ext cx="6595110" cy="37191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628515"/>
            <a:ext cx="10515600" cy="1325563"/>
          </a:xfrm>
        </p:spPr>
        <p:txBody>
          <a:bodyPr/>
          <a:p>
            <a:r>
              <a:rPr lang="zh-CN" altLang="en-US">
                <a:sym typeface="+mn-ea"/>
              </a:rPr>
              <a:t>如果我能少生病，我就能不用每月到医院取一堆药片，还能去海底潜水</a:t>
            </a:r>
            <a:endParaRPr lang="zh-CN" altLang="en-US"/>
          </a:p>
        </p:txBody>
      </p:sp>
      <p:pic>
        <p:nvPicPr>
          <p:cNvPr id="4" name="图片 3" descr="u=3464747009,2484287843&amp;fm=27&amp;gp=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1300" y="127635"/>
            <a:ext cx="7155180" cy="45008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422</Words>
  <Application>WPS 演示</Application>
  <PresentationFormat>宽屏</PresentationFormat>
  <Paragraphs>47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Arial</vt:lpstr>
      <vt:lpstr>宋体</vt:lpstr>
      <vt:lpstr>Wingdings</vt:lpstr>
      <vt:lpstr>Calibri Light</vt:lpstr>
      <vt:lpstr>微软雅黑</vt:lpstr>
      <vt:lpstr>Arial Unicode MS</vt:lpstr>
      <vt:lpstr>Calibri</vt:lpstr>
      <vt:lpstr>华文彩云</vt:lpstr>
      <vt:lpstr>Office 主题</vt:lpstr>
      <vt:lpstr>健康你我他</vt:lpstr>
      <vt:lpstr>人生百病有已时</vt:lpstr>
      <vt:lpstr>每次生病，我都要一瓶接一瓶喝完“饮料”</vt:lpstr>
      <vt:lpstr>每次生病，只能靠那些小药片来拯救我</vt:lpstr>
      <vt:lpstr>每次生病，只有输液杆能与我共舞作伴</vt:lpstr>
      <vt:lpstr>关于你，我还了解更多</vt:lpstr>
      <vt:lpstr>我看到的你。。。</vt:lpstr>
      <vt:lpstr>如果我能少生病，我就喝到真正的爽歪歪，还能和小伙伴们一起开托马斯小火车</vt:lpstr>
      <vt:lpstr>如果我能少生病，我就能不用每月到医院取一堆药片，还能去海底潜水</vt:lpstr>
      <vt:lpstr>如果我能少生病，我就能找到真正的舞伴，还能带孙子去动物园</vt:lpstr>
      <vt:lpstr>我看到的你 珍惜当下 心怀远方   只要病痛的少一些，就能享受当下 </vt:lpstr>
      <vt:lpstr>然     而</vt:lpstr>
      <vt:lpstr>这些不能随意停药的慢性疾病 阻挡了你的诗与远方</vt:lpstr>
      <vt:lpstr>中国14亿人口中，2.6亿慢性病患者，与你同在饱受疾病的煎熬与折磨</vt:lpstr>
      <vt:lpstr>你一度孤寂无援，你觉得看不到能好好生活的希望</vt:lpstr>
      <vt:lpstr>让我为你重新点燃生命的希望 读懂你的生命</vt:lpstr>
      <vt:lpstr>每天服用的药物，可以用它来提示</vt:lpstr>
      <vt:lpstr>PowerPoint 演示文稿</vt:lpstr>
      <vt:lpstr>你的健康数据，可以用它来读取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fang</dc:creator>
  <cp:lastModifiedBy>天天天秦</cp:lastModifiedBy>
  <cp:revision>7</cp:revision>
  <dcterms:created xsi:type="dcterms:W3CDTF">2015-05-05T08:02:00Z</dcterms:created>
  <dcterms:modified xsi:type="dcterms:W3CDTF">2017-12-27T17:50:43Z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