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14"/>
  </p:notesMasterIdLst>
  <p:sldIdLst>
    <p:sldId id="256" r:id="rId2"/>
    <p:sldId id="257" r:id="rId3"/>
    <p:sldId id="276" r:id="rId4"/>
    <p:sldId id="277" r:id="rId5"/>
    <p:sldId id="278" r:id="rId6"/>
    <p:sldId id="258" r:id="rId7"/>
    <p:sldId id="275" r:id="rId8"/>
    <p:sldId id="261" r:id="rId9"/>
    <p:sldId id="262" r:id="rId10"/>
    <p:sldId id="279" r:id="rId11"/>
    <p:sldId id="263" r:id="rId12"/>
    <p:sldId id="28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6F868D"/>
    <a:srgbClr val="333333"/>
    <a:srgbClr val="C8D9D8"/>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D58A3-9B3E-4D74-BE82-4597624FBA84}" v="56" dt="2021-12-08T16:28:0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etzi" userId="2dba5618da2dbc03" providerId="LiveId" clId="{F6BD58A3-9B3E-4D74-BE82-4597624FBA84}"/>
    <pc:docChg chg="custSel addSld delSld modSld">
      <pc:chgData name="Daniel Detzi" userId="2dba5618da2dbc03" providerId="LiveId" clId="{F6BD58A3-9B3E-4D74-BE82-4597624FBA84}" dt="2021-12-08T16:39:06.676" v="5608" actId="20577"/>
      <pc:docMkLst>
        <pc:docMk/>
      </pc:docMkLst>
      <pc:sldChg chg="modSp mod">
        <pc:chgData name="Daniel Detzi" userId="2dba5618da2dbc03" providerId="LiveId" clId="{F6BD58A3-9B3E-4D74-BE82-4597624FBA84}" dt="2021-12-08T15:00:07.551" v="2259" actId="20577"/>
        <pc:sldMkLst>
          <pc:docMk/>
          <pc:sldMk cId="3926322598" sldId="256"/>
        </pc:sldMkLst>
        <pc:spChg chg="mod">
          <ac:chgData name="Daniel Detzi" userId="2dba5618da2dbc03" providerId="LiveId" clId="{F6BD58A3-9B3E-4D74-BE82-4597624FBA84}" dt="2021-12-08T15:00:07.551" v="2259" actId="20577"/>
          <ac:spMkLst>
            <pc:docMk/>
            <pc:sldMk cId="3926322598" sldId="256"/>
            <ac:spMk id="2" creationId="{00000000-0000-0000-0000-000000000000}"/>
          </ac:spMkLst>
        </pc:spChg>
      </pc:sldChg>
      <pc:sldChg chg="modSp mod">
        <pc:chgData name="Daniel Detzi" userId="2dba5618da2dbc03" providerId="LiveId" clId="{F6BD58A3-9B3E-4D74-BE82-4597624FBA84}" dt="2021-12-07T23:42:41.453" v="290" actId="20577"/>
        <pc:sldMkLst>
          <pc:docMk/>
          <pc:sldMk cId="3850458257" sldId="257"/>
        </pc:sldMkLst>
        <pc:spChg chg="mod">
          <ac:chgData name="Daniel Detzi" userId="2dba5618da2dbc03" providerId="LiveId" clId="{F6BD58A3-9B3E-4D74-BE82-4597624FBA84}" dt="2021-12-07T23:42:41.453" v="290" actId="20577"/>
          <ac:spMkLst>
            <pc:docMk/>
            <pc:sldMk cId="3850458257" sldId="257"/>
            <ac:spMk id="2" creationId="{514D2C32-9A18-427B-A494-5232A1FAFE6A}"/>
          </ac:spMkLst>
        </pc:spChg>
      </pc:sldChg>
      <pc:sldChg chg="modSp mod">
        <pc:chgData name="Daniel Detzi" userId="2dba5618da2dbc03" providerId="LiveId" clId="{F6BD58A3-9B3E-4D74-BE82-4597624FBA84}" dt="2021-12-08T15:33:53.174" v="2666" actId="20577"/>
        <pc:sldMkLst>
          <pc:docMk/>
          <pc:sldMk cId="3175842777" sldId="258"/>
        </pc:sldMkLst>
        <pc:spChg chg="mod">
          <ac:chgData name="Daniel Detzi" userId="2dba5618da2dbc03" providerId="LiveId" clId="{F6BD58A3-9B3E-4D74-BE82-4597624FBA84}" dt="2021-12-08T15:33:53.174" v="2666" actId="20577"/>
          <ac:spMkLst>
            <pc:docMk/>
            <pc:sldMk cId="3175842777" sldId="258"/>
            <ac:spMk id="2" creationId="{28AF45A8-C8B5-4808-92A8-68BB23896CB1}"/>
          </ac:spMkLst>
        </pc:spChg>
        <pc:spChg chg="mod">
          <ac:chgData name="Daniel Detzi" userId="2dba5618da2dbc03" providerId="LiveId" clId="{F6BD58A3-9B3E-4D74-BE82-4597624FBA84}" dt="2021-12-07T23:43:00.274" v="305" actId="20577"/>
          <ac:spMkLst>
            <pc:docMk/>
            <pc:sldMk cId="3175842777" sldId="258"/>
            <ac:spMk id="3" creationId="{E3AE9CBE-2F81-47F0-BFB8-55B9EE3929F5}"/>
          </ac:spMkLst>
        </pc:spChg>
      </pc:sldChg>
      <pc:sldChg chg="addSp modSp mod">
        <pc:chgData name="Daniel Detzi" userId="2dba5618da2dbc03" providerId="LiveId" clId="{F6BD58A3-9B3E-4D74-BE82-4597624FBA84}" dt="2021-12-08T16:36:16.546" v="5603" actId="1035"/>
        <pc:sldMkLst>
          <pc:docMk/>
          <pc:sldMk cId="880527140" sldId="261"/>
        </pc:sldMkLst>
        <pc:spChg chg="mod">
          <ac:chgData name="Daniel Detzi" userId="2dba5618da2dbc03" providerId="LiveId" clId="{F6BD58A3-9B3E-4D74-BE82-4597624FBA84}" dt="2021-12-08T16:36:16.546" v="5603" actId="1035"/>
          <ac:spMkLst>
            <pc:docMk/>
            <pc:sldMk cId="880527140" sldId="261"/>
            <ac:spMk id="2" creationId="{514D2C32-9A18-427B-A494-5232A1FAFE6A}"/>
          </ac:spMkLst>
        </pc:spChg>
        <pc:spChg chg="mod">
          <ac:chgData name="Daniel Detzi" userId="2dba5618da2dbc03" providerId="LiveId" clId="{F6BD58A3-9B3E-4D74-BE82-4597624FBA84}" dt="2021-12-08T15:41:56.243" v="3322" actId="1076"/>
          <ac:spMkLst>
            <pc:docMk/>
            <pc:sldMk cId="880527140" sldId="261"/>
            <ac:spMk id="3" creationId="{F941E3DA-F163-42DB-8497-AA812BA08077}"/>
          </ac:spMkLst>
        </pc:spChg>
        <pc:graphicFrameChg chg="add mod modGraphic">
          <ac:chgData name="Daniel Detzi" userId="2dba5618da2dbc03" providerId="LiveId" clId="{F6BD58A3-9B3E-4D74-BE82-4597624FBA84}" dt="2021-12-08T16:36:07.613" v="5588" actId="1036"/>
          <ac:graphicFrameMkLst>
            <pc:docMk/>
            <pc:sldMk cId="880527140" sldId="261"/>
            <ac:graphicFrameMk id="4" creationId="{0AF7BF10-9878-40CC-B66C-4872C4168C8A}"/>
          </ac:graphicFrameMkLst>
        </pc:graphicFrameChg>
      </pc:sldChg>
      <pc:sldChg chg="modSp mod">
        <pc:chgData name="Daniel Detzi" userId="2dba5618da2dbc03" providerId="LiveId" clId="{F6BD58A3-9B3E-4D74-BE82-4597624FBA84}" dt="2021-12-08T16:36:57.914" v="5604" actId="20577"/>
        <pc:sldMkLst>
          <pc:docMk/>
          <pc:sldMk cId="1778029740" sldId="262"/>
        </pc:sldMkLst>
        <pc:spChg chg="mod">
          <ac:chgData name="Daniel Detzi" userId="2dba5618da2dbc03" providerId="LiveId" clId="{F6BD58A3-9B3E-4D74-BE82-4597624FBA84}" dt="2021-12-08T16:36:57.914" v="5604" actId="20577"/>
          <ac:spMkLst>
            <pc:docMk/>
            <pc:sldMk cId="1778029740" sldId="262"/>
            <ac:spMk id="2" creationId="{514D2C32-9A18-427B-A494-5232A1FAFE6A}"/>
          </ac:spMkLst>
        </pc:spChg>
        <pc:spChg chg="mod">
          <ac:chgData name="Daniel Detzi" userId="2dba5618da2dbc03" providerId="LiveId" clId="{F6BD58A3-9B3E-4D74-BE82-4597624FBA84}" dt="2021-12-08T15:47:59.749" v="3372" actId="1076"/>
          <ac:spMkLst>
            <pc:docMk/>
            <pc:sldMk cId="1778029740" sldId="262"/>
            <ac:spMk id="3" creationId="{F941E3DA-F163-42DB-8497-AA812BA08077}"/>
          </ac:spMkLst>
        </pc:spChg>
      </pc:sldChg>
      <pc:sldChg chg="modSp mod">
        <pc:chgData name="Daniel Detzi" userId="2dba5618da2dbc03" providerId="LiveId" clId="{F6BD58A3-9B3E-4D74-BE82-4597624FBA84}" dt="2021-12-08T16:39:06.676" v="5608" actId="20577"/>
        <pc:sldMkLst>
          <pc:docMk/>
          <pc:sldMk cId="2943442415" sldId="263"/>
        </pc:sldMkLst>
        <pc:spChg chg="mod">
          <ac:chgData name="Daniel Detzi" userId="2dba5618da2dbc03" providerId="LiveId" clId="{F6BD58A3-9B3E-4D74-BE82-4597624FBA84}" dt="2021-12-08T16:39:06.676" v="5608" actId="20577"/>
          <ac:spMkLst>
            <pc:docMk/>
            <pc:sldMk cId="2943442415" sldId="263"/>
            <ac:spMk id="2" creationId="{514D2C32-9A18-427B-A494-5232A1FAFE6A}"/>
          </ac:spMkLst>
        </pc:spChg>
        <pc:spChg chg="mod">
          <ac:chgData name="Daniel Detzi" userId="2dba5618da2dbc03" providerId="LiveId" clId="{F6BD58A3-9B3E-4D74-BE82-4597624FBA84}" dt="2021-12-08T16:15:27.126" v="4776" actId="1076"/>
          <ac:spMkLst>
            <pc:docMk/>
            <pc:sldMk cId="2943442415" sldId="263"/>
            <ac:spMk id="3" creationId="{F941E3DA-F163-42DB-8497-AA812BA08077}"/>
          </ac:spMkLst>
        </pc:spChg>
      </pc:sldChg>
      <pc:sldChg chg="del">
        <pc:chgData name="Daniel Detzi" userId="2dba5618da2dbc03" providerId="LiveId" clId="{F6BD58A3-9B3E-4D74-BE82-4597624FBA84}" dt="2021-12-08T16:30:26.208" v="5513" actId="2696"/>
        <pc:sldMkLst>
          <pc:docMk/>
          <pc:sldMk cId="1366339829" sldId="265"/>
        </pc:sldMkLst>
      </pc:sldChg>
      <pc:sldChg chg="del">
        <pc:chgData name="Daniel Detzi" userId="2dba5618da2dbc03" providerId="LiveId" clId="{F6BD58A3-9B3E-4D74-BE82-4597624FBA84}" dt="2021-12-08T16:30:28.775" v="5514" actId="2696"/>
        <pc:sldMkLst>
          <pc:docMk/>
          <pc:sldMk cId="3132787357" sldId="266"/>
        </pc:sldMkLst>
      </pc:sldChg>
      <pc:sldChg chg="del">
        <pc:chgData name="Daniel Detzi" userId="2dba5618da2dbc03" providerId="LiveId" clId="{F6BD58A3-9B3E-4D74-BE82-4597624FBA84}" dt="2021-12-08T16:30:31.448" v="5515" actId="2696"/>
        <pc:sldMkLst>
          <pc:docMk/>
          <pc:sldMk cId="2996228642" sldId="267"/>
        </pc:sldMkLst>
      </pc:sldChg>
      <pc:sldChg chg="del">
        <pc:chgData name="Daniel Detzi" userId="2dba5618da2dbc03" providerId="LiveId" clId="{F6BD58A3-9B3E-4D74-BE82-4597624FBA84}" dt="2021-12-08T16:30:33.964" v="5516" actId="2696"/>
        <pc:sldMkLst>
          <pc:docMk/>
          <pc:sldMk cId="1505909356" sldId="268"/>
        </pc:sldMkLst>
      </pc:sldChg>
      <pc:sldChg chg="del">
        <pc:chgData name="Daniel Detzi" userId="2dba5618da2dbc03" providerId="LiveId" clId="{F6BD58A3-9B3E-4D74-BE82-4597624FBA84}" dt="2021-12-08T16:30:39.839" v="5517" actId="2696"/>
        <pc:sldMkLst>
          <pc:docMk/>
          <pc:sldMk cId="4041849139" sldId="269"/>
        </pc:sldMkLst>
      </pc:sldChg>
      <pc:sldChg chg="del">
        <pc:chgData name="Daniel Detzi" userId="2dba5618da2dbc03" providerId="LiveId" clId="{F6BD58A3-9B3E-4D74-BE82-4597624FBA84}" dt="2021-12-08T16:30:42.246" v="5518" actId="2696"/>
        <pc:sldMkLst>
          <pc:docMk/>
          <pc:sldMk cId="145045177" sldId="270"/>
        </pc:sldMkLst>
      </pc:sldChg>
      <pc:sldChg chg="del">
        <pc:chgData name="Daniel Detzi" userId="2dba5618da2dbc03" providerId="LiveId" clId="{F6BD58A3-9B3E-4D74-BE82-4597624FBA84}" dt="2021-12-08T16:30:44.353" v="5519" actId="2696"/>
        <pc:sldMkLst>
          <pc:docMk/>
          <pc:sldMk cId="2738128207" sldId="271"/>
        </pc:sldMkLst>
      </pc:sldChg>
      <pc:sldChg chg="del">
        <pc:chgData name="Daniel Detzi" userId="2dba5618da2dbc03" providerId="LiveId" clId="{F6BD58A3-9B3E-4D74-BE82-4597624FBA84}" dt="2021-12-08T16:30:46.704" v="5520" actId="2696"/>
        <pc:sldMkLst>
          <pc:docMk/>
          <pc:sldMk cId="2183186327" sldId="273"/>
        </pc:sldMkLst>
      </pc:sldChg>
      <pc:sldChg chg="addSp modSp del mod">
        <pc:chgData name="Daniel Detzi" userId="2dba5618da2dbc03" providerId="LiveId" clId="{F6BD58A3-9B3E-4D74-BE82-4597624FBA84}" dt="2021-12-08T15:32:24.225" v="2605" actId="2696"/>
        <pc:sldMkLst>
          <pc:docMk/>
          <pc:sldMk cId="913605750" sldId="274"/>
        </pc:sldMkLst>
        <pc:spChg chg="mod">
          <ac:chgData name="Daniel Detzi" userId="2dba5618da2dbc03" providerId="LiveId" clId="{F6BD58A3-9B3E-4D74-BE82-4597624FBA84}" dt="2021-12-08T00:16:36.897" v="1362" actId="27636"/>
          <ac:spMkLst>
            <pc:docMk/>
            <pc:sldMk cId="913605750" sldId="274"/>
            <ac:spMk id="2" creationId="{28AF45A8-C8B5-4808-92A8-68BB23896CB1}"/>
          </ac:spMkLst>
        </pc:spChg>
        <pc:spChg chg="add">
          <ac:chgData name="Daniel Detzi" userId="2dba5618da2dbc03" providerId="LiveId" clId="{F6BD58A3-9B3E-4D74-BE82-4597624FBA84}" dt="2021-12-08T00:16:55.521" v="1363" actId="11529"/>
          <ac:spMkLst>
            <pc:docMk/>
            <pc:sldMk cId="913605750" sldId="274"/>
            <ac:spMk id="4" creationId="{5FD00E82-5333-4B52-965F-E17B1AFD7B28}"/>
          </ac:spMkLst>
        </pc:spChg>
        <pc:spChg chg="add mod">
          <ac:chgData name="Daniel Detzi" userId="2dba5618da2dbc03" providerId="LiveId" clId="{F6BD58A3-9B3E-4D74-BE82-4597624FBA84}" dt="2021-12-08T00:17:06.292" v="1364"/>
          <ac:spMkLst>
            <pc:docMk/>
            <pc:sldMk cId="913605750" sldId="274"/>
            <ac:spMk id="5" creationId="{EFC4484C-7EC2-4C6C-B67B-BE9B42207510}"/>
          </ac:spMkLst>
        </pc:spChg>
        <pc:spChg chg="add mod">
          <ac:chgData name="Daniel Detzi" userId="2dba5618da2dbc03" providerId="LiveId" clId="{F6BD58A3-9B3E-4D74-BE82-4597624FBA84}" dt="2021-12-08T00:17:08.340" v="1365"/>
          <ac:spMkLst>
            <pc:docMk/>
            <pc:sldMk cId="913605750" sldId="274"/>
            <ac:spMk id="6" creationId="{FD17A9B1-DE9E-41B7-81A8-195D5EE18268}"/>
          </ac:spMkLst>
        </pc:spChg>
        <pc:spChg chg="add mod">
          <ac:chgData name="Daniel Detzi" userId="2dba5618da2dbc03" providerId="LiveId" clId="{F6BD58A3-9B3E-4D74-BE82-4597624FBA84}" dt="2021-12-08T00:17:10.079" v="1366"/>
          <ac:spMkLst>
            <pc:docMk/>
            <pc:sldMk cId="913605750" sldId="274"/>
            <ac:spMk id="7" creationId="{FC916927-5148-4D14-9FED-47649E452D03}"/>
          </ac:spMkLst>
        </pc:spChg>
        <pc:spChg chg="add mod">
          <ac:chgData name="Daniel Detzi" userId="2dba5618da2dbc03" providerId="LiveId" clId="{F6BD58A3-9B3E-4D74-BE82-4597624FBA84}" dt="2021-12-08T00:17:12.165" v="1367"/>
          <ac:spMkLst>
            <pc:docMk/>
            <pc:sldMk cId="913605750" sldId="274"/>
            <ac:spMk id="8" creationId="{C6836F30-72C9-4F1F-9439-A6ED24F0C10A}"/>
          </ac:spMkLst>
        </pc:spChg>
        <pc:spChg chg="add mod">
          <ac:chgData name="Daniel Detzi" userId="2dba5618da2dbc03" providerId="LiveId" clId="{F6BD58A3-9B3E-4D74-BE82-4597624FBA84}" dt="2021-12-08T00:17:14.604" v="1368"/>
          <ac:spMkLst>
            <pc:docMk/>
            <pc:sldMk cId="913605750" sldId="274"/>
            <ac:spMk id="9" creationId="{8D35D24F-2CAC-4203-BB7E-1CD17432E529}"/>
          </ac:spMkLst>
        </pc:spChg>
        <pc:spChg chg="add mod">
          <ac:chgData name="Daniel Detzi" userId="2dba5618da2dbc03" providerId="LiveId" clId="{F6BD58A3-9B3E-4D74-BE82-4597624FBA84}" dt="2021-12-08T00:17:24.145" v="1370" actId="1076"/>
          <ac:spMkLst>
            <pc:docMk/>
            <pc:sldMk cId="913605750" sldId="274"/>
            <ac:spMk id="10" creationId="{782E13FD-FD44-4717-BDB2-A36FB3B90289}"/>
          </ac:spMkLst>
        </pc:spChg>
      </pc:sldChg>
      <pc:sldChg chg="addSp delSp modSp new mod">
        <pc:chgData name="Daniel Detzi" userId="2dba5618da2dbc03" providerId="LiveId" clId="{F6BD58A3-9B3E-4D74-BE82-4597624FBA84}" dt="2021-12-08T16:35:46.128" v="5581" actId="1038"/>
        <pc:sldMkLst>
          <pc:docMk/>
          <pc:sldMk cId="3788247951" sldId="275"/>
        </pc:sldMkLst>
        <pc:spChg chg="del mod">
          <ac:chgData name="Daniel Detzi" userId="2dba5618da2dbc03" providerId="LiveId" clId="{F6BD58A3-9B3E-4D74-BE82-4597624FBA84}" dt="2021-12-08T00:34:27.791" v="2126" actId="21"/>
          <ac:spMkLst>
            <pc:docMk/>
            <pc:sldMk cId="3788247951" sldId="275"/>
            <ac:spMk id="2" creationId="{676C0CA1-ECD9-446F-BD47-6E8E3C373238}"/>
          </ac:spMkLst>
        </pc:spChg>
        <pc:spChg chg="del mod">
          <ac:chgData name="Daniel Detzi" userId="2dba5618da2dbc03" providerId="LiveId" clId="{F6BD58A3-9B3E-4D74-BE82-4597624FBA84}" dt="2021-12-08T00:18:56.879" v="1382"/>
          <ac:spMkLst>
            <pc:docMk/>
            <pc:sldMk cId="3788247951" sldId="275"/>
            <ac:spMk id="3" creationId="{7D4043C6-8E83-416F-B96A-562C55AEABEF}"/>
          </ac:spMkLst>
        </pc:spChg>
        <pc:spChg chg="add mod">
          <ac:chgData name="Daniel Detzi" userId="2dba5618da2dbc03" providerId="LiveId" clId="{F6BD58A3-9B3E-4D74-BE82-4597624FBA84}" dt="2021-12-08T00:34:33.280" v="2127" actId="1076"/>
          <ac:spMkLst>
            <pc:docMk/>
            <pc:sldMk cId="3788247951" sldId="275"/>
            <ac:spMk id="4" creationId="{E7DC6CF9-BC10-4343-9A45-846A1BBCA258}"/>
          </ac:spMkLst>
        </pc:spChg>
        <pc:spChg chg="add del mod">
          <ac:chgData name="Daniel Detzi" userId="2dba5618da2dbc03" providerId="LiveId" clId="{F6BD58A3-9B3E-4D74-BE82-4597624FBA84}" dt="2021-12-08T00:25:13.443" v="1749" actId="21"/>
          <ac:spMkLst>
            <pc:docMk/>
            <pc:sldMk cId="3788247951" sldId="275"/>
            <ac:spMk id="5" creationId="{535608DB-CF30-4A94-B1E9-4A71B1013751}"/>
          </ac:spMkLst>
        </pc:spChg>
        <pc:spChg chg="add del mod">
          <ac:chgData name="Daniel Detzi" userId="2dba5618da2dbc03" providerId="LiveId" clId="{F6BD58A3-9B3E-4D74-BE82-4597624FBA84}" dt="2021-12-08T00:25:10.981" v="1748" actId="21"/>
          <ac:spMkLst>
            <pc:docMk/>
            <pc:sldMk cId="3788247951" sldId="275"/>
            <ac:spMk id="6" creationId="{89B1D4D5-4A2D-4480-AFF5-817EA435AE28}"/>
          </ac:spMkLst>
        </pc:spChg>
        <pc:spChg chg="add del mod">
          <ac:chgData name="Daniel Detzi" userId="2dba5618da2dbc03" providerId="LiveId" clId="{F6BD58A3-9B3E-4D74-BE82-4597624FBA84}" dt="2021-12-08T00:25:18.506" v="1751" actId="21"/>
          <ac:spMkLst>
            <pc:docMk/>
            <pc:sldMk cId="3788247951" sldId="275"/>
            <ac:spMk id="7" creationId="{8C49F615-05BF-480D-89D9-8AB0AB3996AE}"/>
          </ac:spMkLst>
        </pc:spChg>
        <pc:spChg chg="add del mod">
          <ac:chgData name="Daniel Detzi" userId="2dba5618da2dbc03" providerId="LiveId" clId="{F6BD58A3-9B3E-4D74-BE82-4597624FBA84}" dt="2021-12-08T00:25:15.706" v="1750" actId="21"/>
          <ac:spMkLst>
            <pc:docMk/>
            <pc:sldMk cId="3788247951" sldId="275"/>
            <ac:spMk id="8" creationId="{04084594-14A2-48FE-B112-A7393F6F8227}"/>
          </ac:spMkLst>
        </pc:spChg>
        <pc:spChg chg="add mod">
          <ac:chgData name="Daniel Detzi" userId="2dba5618da2dbc03" providerId="LiveId" clId="{F6BD58A3-9B3E-4D74-BE82-4597624FBA84}" dt="2021-12-08T00:32:46.070" v="2092" actId="1076"/>
          <ac:spMkLst>
            <pc:docMk/>
            <pc:sldMk cId="3788247951" sldId="275"/>
            <ac:spMk id="9" creationId="{066FEA58-D297-44AA-B931-E10EDC618E5E}"/>
          </ac:spMkLst>
        </pc:spChg>
        <pc:spChg chg="add del mod">
          <ac:chgData name="Daniel Detzi" userId="2dba5618da2dbc03" providerId="LiveId" clId="{F6BD58A3-9B3E-4D74-BE82-4597624FBA84}" dt="2021-12-08T00:25:20.842" v="1752" actId="21"/>
          <ac:spMkLst>
            <pc:docMk/>
            <pc:sldMk cId="3788247951" sldId="275"/>
            <ac:spMk id="10" creationId="{9EE9A258-C9EA-452A-BCB7-1AC750D453A1}"/>
          </ac:spMkLst>
        </pc:spChg>
        <pc:spChg chg="add del mod">
          <ac:chgData name="Daniel Detzi" userId="2dba5618da2dbc03" providerId="LiveId" clId="{F6BD58A3-9B3E-4D74-BE82-4597624FBA84}" dt="2021-12-08T00:25:08.722" v="1747" actId="21"/>
          <ac:spMkLst>
            <pc:docMk/>
            <pc:sldMk cId="3788247951" sldId="275"/>
            <ac:spMk id="11" creationId="{6E809EC1-7E3B-4C69-8D01-13B8089AED53}"/>
          </ac:spMkLst>
        </pc:spChg>
        <pc:spChg chg="add del mod">
          <ac:chgData name="Daniel Detzi" userId="2dba5618da2dbc03" providerId="LiveId" clId="{F6BD58A3-9B3E-4D74-BE82-4597624FBA84}" dt="2021-12-08T00:25:01.320" v="1744" actId="21"/>
          <ac:spMkLst>
            <pc:docMk/>
            <pc:sldMk cId="3788247951" sldId="275"/>
            <ac:spMk id="12" creationId="{BA861D0B-33E5-4A79-AF01-D7646B3CE8E7}"/>
          </ac:spMkLst>
        </pc:spChg>
        <pc:spChg chg="add del mod">
          <ac:chgData name="Daniel Detzi" userId="2dba5618da2dbc03" providerId="LiveId" clId="{F6BD58A3-9B3E-4D74-BE82-4597624FBA84}" dt="2021-12-08T00:25:06.264" v="1746" actId="21"/>
          <ac:spMkLst>
            <pc:docMk/>
            <pc:sldMk cId="3788247951" sldId="275"/>
            <ac:spMk id="13" creationId="{CE4ACDCA-C8DF-4EE7-99A1-B0C448569298}"/>
          </ac:spMkLst>
        </pc:spChg>
        <pc:spChg chg="add del mod">
          <ac:chgData name="Daniel Detzi" userId="2dba5618da2dbc03" providerId="LiveId" clId="{F6BD58A3-9B3E-4D74-BE82-4597624FBA84}" dt="2021-12-08T00:25:03.946" v="1745" actId="21"/>
          <ac:spMkLst>
            <pc:docMk/>
            <pc:sldMk cId="3788247951" sldId="275"/>
            <ac:spMk id="14" creationId="{153D1034-05E9-42C9-8542-A6C083E3E451}"/>
          </ac:spMkLst>
        </pc:spChg>
        <pc:spChg chg="add mod">
          <ac:chgData name="Daniel Detzi" userId="2dba5618da2dbc03" providerId="LiveId" clId="{F6BD58A3-9B3E-4D74-BE82-4597624FBA84}" dt="2021-12-08T00:36:02.543" v="2129" actId="1076"/>
          <ac:spMkLst>
            <pc:docMk/>
            <pc:sldMk cId="3788247951" sldId="275"/>
            <ac:spMk id="15" creationId="{EFD1E512-F979-4F3B-91BB-DF9200139379}"/>
          </ac:spMkLst>
        </pc:spChg>
        <pc:spChg chg="add mod">
          <ac:chgData name="Daniel Detzi" userId="2dba5618da2dbc03" providerId="LiveId" clId="{F6BD58A3-9B3E-4D74-BE82-4597624FBA84}" dt="2021-12-08T15:31:52.576" v="2601" actId="1076"/>
          <ac:spMkLst>
            <pc:docMk/>
            <pc:sldMk cId="3788247951" sldId="275"/>
            <ac:spMk id="16" creationId="{602E30B7-1BDB-42DC-864F-88BEF6D5D29F}"/>
          </ac:spMkLst>
        </pc:spChg>
        <pc:spChg chg="add mod">
          <ac:chgData name="Daniel Detzi" userId="2dba5618da2dbc03" providerId="LiveId" clId="{F6BD58A3-9B3E-4D74-BE82-4597624FBA84}" dt="2021-12-08T00:37:27.631" v="2148" actId="1076"/>
          <ac:spMkLst>
            <pc:docMk/>
            <pc:sldMk cId="3788247951" sldId="275"/>
            <ac:spMk id="17" creationId="{CBF95FC7-AD37-4348-A0F8-9E6258E5E363}"/>
          </ac:spMkLst>
        </pc:spChg>
        <pc:spChg chg="add mod">
          <ac:chgData name="Daniel Detzi" userId="2dba5618da2dbc03" providerId="LiveId" clId="{F6BD58A3-9B3E-4D74-BE82-4597624FBA84}" dt="2021-12-08T16:35:46.128" v="5581" actId="1038"/>
          <ac:spMkLst>
            <pc:docMk/>
            <pc:sldMk cId="3788247951" sldId="275"/>
            <ac:spMk id="18" creationId="{CE897F5C-ECB5-4CD1-BB32-32BA7AC5DA1B}"/>
          </ac:spMkLst>
        </pc:spChg>
        <pc:spChg chg="add mod">
          <ac:chgData name="Daniel Detzi" userId="2dba5618da2dbc03" providerId="LiveId" clId="{F6BD58A3-9B3E-4D74-BE82-4597624FBA84}" dt="2021-12-08T15:31:54.978" v="2602" actId="1076"/>
          <ac:spMkLst>
            <pc:docMk/>
            <pc:sldMk cId="3788247951" sldId="275"/>
            <ac:spMk id="19" creationId="{B2B9707C-7F48-4792-81B0-71A99787E962}"/>
          </ac:spMkLst>
        </pc:spChg>
        <pc:spChg chg="add mod">
          <ac:chgData name="Daniel Detzi" userId="2dba5618da2dbc03" providerId="LiveId" clId="{F6BD58A3-9B3E-4D74-BE82-4597624FBA84}" dt="2021-12-08T16:35:39.979" v="5577" actId="1038"/>
          <ac:spMkLst>
            <pc:docMk/>
            <pc:sldMk cId="3788247951" sldId="275"/>
            <ac:spMk id="20" creationId="{DD2EA754-3F2F-4DCA-B5E5-00D4B4818399}"/>
          </ac:spMkLst>
        </pc:spChg>
        <pc:spChg chg="add del mod">
          <ac:chgData name="Daniel Detzi" userId="2dba5618da2dbc03" providerId="LiveId" clId="{F6BD58A3-9B3E-4D74-BE82-4597624FBA84}" dt="2021-12-08T00:36:08.081" v="2131" actId="21"/>
          <ac:spMkLst>
            <pc:docMk/>
            <pc:sldMk cId="3788247951" sldId="275"/>
            <ac:spMk id="21" creationId="{1CD30B78-B751-4F71-8794-85FABD2E0DAB}"/>
          </ac:spMkLst>
        </pc:spChg>
        <pc:spChg chg="add mod">
          <ac:chgData name="Daniel Detzi" userId="2dba5618da2dbc03" providerId="LiveId" clId="{F6BD58A3-9B3E-4D74-BE82-4597624FBA84}" dt="2021-12-08T15:32:05.127" v="2604" actId="1076"/>
          <ac:spMkLst>
            <pc:docMk/>
            <pc:sldMk cId="3788247951" sldId="275"/>
            <ac:spMk id="22" creationId="{4D996AF3-9BF7-4CAD-AC79-32B40784752D}"/>
          </ac:spMkLst>
        </pc:spChg>
        <pc:spChg chg="add mod">
          <ac:chgData name="Daniel Detzi" userId="2dba5618da2dbc03" providerId="LiveId" clId="{F6BD58A3-9B3E-4D74-BE82-4597624FBA84}" dt="2021-12-08T15:32:01.430" v="2603" actId="1076"/>
          <ac:spMkLst>
            <pc:docMk/>
            <pc:sldMk cId="3788247951" sldId="275"/>
            <ac:spMk id="23" creationId="{C105AFAB-BD69-44DB-844C-F622DEF2B2BB}"/>
          </ac:spMkLst>
        </pc:spChg>
        <pc:spChg chg="add mod">
          <ac:chgData name="Daniel Detzi" userId="2dba5618da2dbc03" providerId="LiveId" clId="{F6BD58A3-9B3E-4D74-BE82-4597624FBA84}" dt="2021-12-08T00:37:51.118" v="2160" actId="1076"/>
          <ac:spMkLst>
            <pc:docMk/>
            <pc:sldMk cId="3788247951" sldId="275"/>
            <ac:spMk id="24" creationId="{9C459726-72AF-49FF-A83A-A8F87A0BBC5D}"/>
          </ac:spMkLst>
        </pc:spChg>
      </pc:sldChg>
      <pc:sldChg chg="addSp modSp new mod">
        <pc:chgData name="Daniel Detzi" userId="2dba5618da2dbc03" providerId="LiveId" clId="{F6BD58A3-9B3E-4D74-BE82-4597624FBA84}" dt="2021-12-08T15:08:27.425" v="2331" actId="20577"/>
        <pc:sldMkLst>
          <pc:docMk/>
          <pc:sldMk cId="2428088194" sldId="276"/>
        </pc:sldMkLst>
        <pc:spChg chg="mod">
          <ac:chgData name="Daniel Detzi" userId="2dba5618da2dbc03" providerId="LiveId" clId="{F6BD58A3-9B3E-4D74-BE82-4597624FBA84}" dt="2021-12-08T15:08:27.425" v="2331" actId="20577"/>
          <ac:spMkLst>
            <pc:docMk/>
            <pc:sldMk cId="2428088194" sldId="276"/>
            <ac:spMk id="2" creationId="{ED1A68F0-A812-4408-84CA-BD7163139DB0}"/>
          </ac:spMkLst>
        </pc:spChg>
        <pc:picChg chg="add mod">
          <ac:chgData name="Daniel Detzi" userId="2dba5618da2dbc03" providerId="LiveId" clId="{F6BD58A3-9B3E-4D74-BE82-4597624FBA84}" dt="2021-12-08T15:07:46.308" v="2293" actId="1076"/>
          <ac:picMkLst>
            <pc:docMk/>
            <pc:sldMk cId="2428088194" sldId="276"/>
            <ac:picMk id="4" creationId="{E4573672-A17D-4472-8155-A13890D13489}"/>
          </ac:picMkLst>
        </pc:picChg>
      </pc:sldChg>
      <pc:sldChg chg="addSp modSp new mod">
        <pc:chgData name="Daniel Detzi" userId="2dba5618da2dbc03" providerId="LiveId" clId="{F6BD58A3-9B3E-4D74-BE82-4597624FBA84}" dt="2021-12-08T16:33:00.211" v="5527" actId="1037"/>
        <pc:sldMkLst>
          <pc:docMk/>
          <pc:sldMk cId="3197558242" sldId="277"/>
        </pc:sldMkLst>
        <pc:spChg chg="mod">
          <ac:chgData name="Daniel Detzi" userId="2dba5618da2dbc03" providerId="LiveId" clId="{F6BD58A3-9B3E-4D74-BE82-4597624FBA84}" dt="2021-12-08T15:26:43.642" v="2462" actId="6549"/>
          <ac:spMkLst>
            <pc:docMk/>
            <pc:sldMk cId="3197558242" sldId="277"/>
            <ac:spMk id="2" creationId="{A4A9A61E-759A-4507-B1DD-40751E2CE9EB}"/>
          </ac:spMkLst>
        </pc:spChg>
        <pc:spChg chg="add mod">
          <ac:chgData name="Daniel Detzi" userId="2dba5618da2dbc03" providerId="LiveId" clId="{F6BD58A3-9B3E-4D74-BE82-4597624FBA84}" dt="2021-12-08T15:18:18.159" v="2447" actId="1076"/>
          <ac:spMkLst>
            <pc:docMk/>
            <pc:sldMk cId="3197558242" sldId="277"/>
            <ac:spMk id="5" creationId="{A3B41BA6-D7B8-4A51-8805-FF9A4B8C08E0}"/>
          </ac:spMkLst>
        </pc:spChg>
        <pc:picChg chg="add mod">
          <ac:chgData name="Daniel Detzi" userId="2dba5618da2dbc03" providerId="LiveId" clId="{F6BD58A3-9B3E-4D74-BE82-4597624FBA84}" dt="2021-12-08T16:33:00.211" v="5527" actId="1037"/>
          <ac:picMkLst>
            <pc:docMk/>
            <pc:sldMk cId="3197558242" sldId="277"/>
            <ac:picMk id="4" creationId="{CF64BF2B-2B51-4905-8038-9F6865BB52AF}"/>
          </ac:picMkLst>
        </pc:picChg>
      </pc:sldChg>
      <pc:sldChg chg="addSp modSp new mod">
        <pc:chgData name="Daniel Detzi" userId="2dba5618da2dbc03" providerId="LiveId" clId="{F6BD58A3-9B3E-4D74-BE82-4597624FBA84}" dt="2021-12-08T16:34:44.948" v="5554" actId="255"/>
        <pc:sldMkLst>
          <pc:docMk/>
          <pc:sldMk cId="1185571507" sldId="278"/>
        </pc:sldMkLst>
        <pc:spChg chg="mod">
          <ac:chgData name="Daniel Detzi" userId="2dba5618da2dbc03" providerId="LiveId" clId="{F6BD58A3-9B3E-4D74-BE82-4597624FBA84}" dt="2021-12-08T16:34:44.948" v="5554" actId="255"/>
          <ac:spMkLst>
            <pc:docMk/>
            <pc:sldMk cId="1185571507" sldId="278"/>
            <ac:spMk id="2" creationId="{FD99653C-F75F-4D78-A502-2897CDDD0FAB}"/>
          </ac:spMkLst>
        </pc:spChg>
        <pc:picChg chg="add mod">
          <ac:chgData name="Daniel Detzi" userId="2dba5618da2dbc03" providerId="LiveId" clId="{F6BD58A3-9B3E-4D74-BE82-4597624FBA84}" dt="2021-12-08T15:30:46.427" v="2595" actId="1076"/>
          <ac:picMkLst>
            <pc:docMk/>
            <pc:sldMk cId="1185571507" sldId="278"/>
            <ac:picMk id="5" creationId="{2EDC291E-1C2E-44A6-B591-0014BD9F9F10}"/>
          </ac:picMkLst>
        </pc:picChg>
        <pc:picChg chg="add mod">
          <ac:chgData name="Daniel Detzi" userId="2dba5618da2dbc03" providerId="LiveId" clId="{F6BD58A3-9B3E-4D74-BE82-4597624FBA84}" dt="2021-12-08T15:30:56.495" v="2596" actId="14100"/>
          <ac:picMkLst>
            <pc:docMk/>
            <pc:sldMk cId="1185571507" sldId="278"/>
            <ac:picMk id="7" creationId="{D28A61C6-E377-4559-97E5-9257DA0C48F4}"/>
          </ac:picMkLst>
        </pc:picChg>
      </pc:sldChg>
      <pc:sldChg chg="addSp delSp modSp new mod">
        <pc:chgData name="Daniel Detzi" userId="2dba5618da2dbc03" providerId="LiveId" clId="{F6BD58A3-9B3E-4D74-BE82-4597624FBA84}" dt="2021-12-08T16:38:02.383" v="5606" actId="20577"/>
        <pc:sldMkLst>
          <pc:docMk/>
          <pc:sldMk cId="1687305017" sldId="279"/>
        </pc:sldMkLst>
        <pc:spChg chg="mod">
          <ac:chgData name="Daniel Detzi" userId="2dba5618da2dbc03" providerId="LiveId" clId="{F6BD58A3-9B3E-4D74-BE82-4597624FBA84}" dt="2021-12-08T16:37:25.656" v="5605" actId="20577"/>
          <ac:spMkLst>
            <pc:docMk/>
            <pc:sldMk cId="1687305017" sldId="279"/>
            <ac:spMk id="2" creationId="{D0D00968-60A0-4BF1-8927-A9631FC33B71}"/>
          </ac:spMkLst>
        </pc:spChg>
        <pc:graphicFrameChg chg="add del">
          <ac:chgData name="Daniel Detzi" userId="2dba5618da2dbc03" providerId="LiveId" clId="{F6BD58A3-9B3E-4D74-BE82-4597624FBA84}" dt="2021-12-08T16:06:33.693" v="4308" actId="21"/>
          <ac:graphicFrameMkLst>
            <pc:docMk/>
            <pc:sldMk cId="1687305017" sldId="279"/>
            <ac:graphicFrameMk id="4" creationId="{0A7994B1-DD07-4429-9203-B8EDE7518C6B}"/>
          </ac:graphicFrameMkLst>
        </pc:graphicFrameChg>
        <pc:graphicFrameChg chg="add mod modGraphic">
          <ac:chgData name="Daniel Detzi" userId="2dba5618da2dbc03" providerId="LiveId" clId="{F6BD58A3-9B3E-4D74-BE82-4597624FBA84}" dt="2021-12-08T16:38:02.383" v="5606" actId="20577"/>
          <ac:graphicFrameMkLst>
            <pc:docMk/>
            <pc:sldMk cId="1687305017" sldId="279"/>
            <ac:graphicFrameMk id="5" creationId="{32B3A549-76D6-4CEC-97C0-1C8D8672C724}"/>
          </ac:graphicFrameMkLst>
        </pc:graphicFrameChg>
      </pc:sldChg>
      <pc:sldChg chg="addSp modSp new mod">
        <pc:chgData name="Daniel Detzi" userId="2dba5618da2dbc03" providerId="LiveId" clId="{F6BD58A3-9B3E-4D74-BE82-4597624FBA84}" dt="2021-12-08T16:29:57.963" v="5512" actId="1076"/>
        <pc:sldMkLst>
          <pc:docMk/>
          <pc:sldMk cId="1148908494" sldId="280"/>
        </pc:sldMkLst>
        <pc:spChg chg="mod">
          <ac:chgData name="Daniel Detzi" userId="2dba5618da2dbc03" providerId="LiveId" clId="{F6BD58A3-9B3E-4D74-BE82-4597624FBA84}" dt="2021-12-08T16:27:28.437" v="5431" actId="1076"/>
          <ac:spMkLst>
            <pc:docMk/>
            <pc:sldMk cId="1148908494" sldId="280"/>
            <ac:spMk id="2" creationId="{8A44B43C-67A0-4BF5-B68B-4C440193923D}"/>
          </ac:spMkLst>
        </pc:spChg>
        <pc:spChg chg="mod">
          <ac:chgData name="Daniel Detzi" userId="2dba5618da2dbc03" providerId="LiveId" clId="{F6BD58A3-9B3E-4D74-BE82-4597624FBA84}" dt="2021-12-08T16:26:43.143" v="5424" actId="1076"/>
          <ac:spMkLst>
            <pc:docMk/>
            <pc:sldMk cId="1148908494" sldId="280"/>
            <ac:spMk id="3" creationId="{0EC0DAB0-C9C9-4C53-A068-1E2B1AB1AE0C}"/>
          </ac:spMkLst>
        </pc:spChg>
        <pc:spChg chg="add mod">
          <ac:chgData name="Daniel Detzi" userId="2dba5618da2dbc03" providerId="LiveId" clId="{F6BD58A3-9B3E-4D74-BE82-4597624FBA84}" dt="2021-12-08T16:29:57.963" v="5512" actId="1076"/>
          <ac:spMkLst>
            <pc:docMk/>
            <pc:sldMk cId="1148908494" sldId="280"/>
            <ac:spMk id="5" creationId="{5A60D262-ABE7-4AE7-8271-1506E8A42A57}"/>
          </ac:spMkLst>
        </pc:spChg>
        <pc:picChg chg="add mod">
          <ac:chgData name="Daniel Detzi" userId="2dba5618da2dbc03" providerId="LiveId" clId="{F6BD58A3-9B3E-4D74-BE82-4597624FBA84}" dt="2021-12-08T16:29:33.751" v="5510" actId="1036"/>
          <ac:picMkLst>
            <pc:docMk/>
            <pc:sldMk cId="1148908494" sldId="280"/>
            <ac:picMk id="4" creationId="{F93F4B7C-2D0C-41B0-9916-E71E17829B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915B6-CBF9-9F4B-8461-329BA02DD4D5}"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C9E4C-636A-0747-9271-62927A090EF2}" type="slidenum">
              <a:rPr lang="en-US" smtClean="0"/>
              <a:t>‹#›</a:t>
            </a:fld>
            <a:endParaRPr lang="en-US"/>
          </a:p>
        </p:txBody>
      </p:sp>
    </p:spTree>
    <p:extLst>
      <p:ext uri="{BB962C8B-B14F-4D97-AF65-F5344CB8AC3E}">
        <p14:creationId xmlns:p14="http://schemas.microsoft.com/office/powerpoint/2010/main" val="140621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lgn="ctr">
              <a:defRPr sz="3600" b="1" baseline="0">
                <a:solidFill>
                  <a:srgbClr val="0C234B"/>
                </a:solidFill>
                <a:latin typeface="Verdana" charset="0"/>
                <a:ea typeface="Verdana" charset="0"/>
                <a:cs typeface="Verdana" charset="0"/>
              </a:defRPr>
            </a:lvl1pPr>
          </a:lstStyle>
          <a:p>
            <a:r>
              <a:rPr lang="en-US" dirty="0"/>
              <a:t>SAMPLE TITLE</a:t>
            </a:r>
          </a:p>
        </p:txBody>
      </p:sp>
      <p:sp>
        <p:nvSpPr>
          <p:cNvPr id="3" name="Subtitle 2"/>
          <p:cNvSpPr>
            <a:spLocks noGrp="1"/>
          </p:cNvSpPr>
          <p:nvPr>
            <p:ph type="subTitle" idx="1" hasCustomPrompt="1"/>
          </p:nvPr>
        </p:nvSpPr>
        <p:spPr>
          <a:xfrm>
            <a:off x="1371600" y="3886200"/>
            <a:ext cx="6400800" cy="1344319"/>
          </a:xfrm>
        </p:spPr>
        <p:txBody>
          <a:bodyPr>
            <a:normAutofit/>
          </a:bodyPr>
          <a:lstStyle>
            <a:lvl1pPr marL="0" indent="0" algn="ctr">
              <a:buNone/>
              <a:defRPr sz="2000">
                <a:solidFill>
                  <a:srgbClr val="6F868D"/>
                </a:solidFill>
                <a:latin typeface="Verdana" charset="0"/>
                <a:ea typeface="Verdana" charset="0"/>
                <a:cs typeface="Verdan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Sample text or subtitle</a:t>
            </a:r>
          </a:p>
        </p:txBody>
      </p:sp>
      <p:pic>
        <p:nvPicPr>
          <p:cNvPr id="7" name="Picture 6"/>
          <p:cNvPicPr>
            <a:picLocks noChangeAspect="1"/>
          </p:cNvPicPr>
          <p:nvPr userDrawn="1"/>
        </p:nvPicPr>
        <p:blipFill>
          <a:blip r:embed="rId2"/>
          <a:stretch>
            <a:fillRect/>
          </a:stretch>
        </p:blipFill>
        <p:spPr>
          <a:xfrm>
            <a:off x="3446812" y="5729514"/>
            <a:ext cx="2256972" cy="1128486"/>
          </a:xfrm>
          <a:prstGeom prst="rect">
            <a:avLst/>
          </a:prstGeom>
        </p:spPr>
      </p:pic>
      <p:pic>
        <p:nvPicPr>
          <p:cNvPr id="8" name="Picture 7" descr="triangles_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8723" y="1977326"/>
            <a:ext cx="606552" cy="82296"/>
          </a:xfrm>
          <a:prstGeom prst="rect">
            <a:avLst/>
          </a:prstGeom>
        </p:spPr>
      </p:pic>
    </p:spTree>
    <p:extLst>
      <p:ext uri="{BB962C8B-B14F-4D97-AF65-F5344CB8AC3E}">
        <p14:creationId xmlns:p14="http://schemas.microsoft.com/office/powerpoint/2010/main" val="331320615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47240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hesickish/Congress201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225" y="883579"/>
            <a:ext cx="8455631" cy="2716872"/>
          </a:xfrm>
        </p:spPr>
        <p:txBody>
          <a:bodyPr>
            <a:normAutofit/>
          </a:bodyPr>
          <a:lstStyle/>
          <a:p>
            <a:r>
              <a:rPr lang="en-US" sz="2000" dirty="0"/>
              <a:t>Using Twitter API to find Informal Networks in the National Security Arena</a:t>
            </a:r>
          </a:p>
        </p:txBody>
      </p:sp>
      <p:sp>
        <p:nvSpPr>
          <p:cNvPr id="3" name="Subtitle 2"/>
          <p:cNvSpPr>
            <a:spLocks noGrp="1"/>
          </p:cNvSpPr>
          <p:nvPr>
            <p:ph type="subTitle" idx="1"/>
          </p:nvPr>
        </p:nvSpPr>
        <p:spPr/>
        <p:txBody>
          <a:bodyPr/>
          <a:lstStyle/>
          <a:p>
            <a:r>
              <a:rPr lang="en-US" dirty="0"/>
              <a:t>Dan Detzi</a:t>
            </a:r>
          </a:p>
          <a:p>
            <a:r>
              <a:rPr lang="en-US" dirty="0"/>
              <a:t>School of Government and Public Policy</a:t>
            </a:r>
          </a:p>
          <a:p>
            <a:r>
              <a:rPr lang="en-US" dirty="0"/>
              <a:t>University of Arizona</a:t>
            </a:r>
          </a:p>
        </p:txBody>
      </p:sp>
    </p:spTree>
    <p:extLst>
      <p:ext uri="{BB962C8B-B14F-4D97-AF65-F5344CB8AC3E}">
        <p14:creationId xmlns:p14="http://schemas.microsoft.com/office/powerpoint/2010/main" val="392632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0968-60A0-4BF1-8927-A9631FC33B71}"/>
              </a:ext>
            </a:extLst>
          </p:cNvPr>
          <p:cNvSpPr>
            <a:spLocks noGrp="1"/>
          </p:cNvSpPr>
          <p:nvPr>
            <p:ph type="ctrTitle"/>
          </p:nvPr>
        </p:nvSpPr>
        <p:spPr>
          <a:xfrm>
            <a:off x="839912" y="383818"/>
            <a:ext cx="7772400" cy="1470025"/>
          </a:xfrm>
        </p:spPr>
        <p:txBody>
          <a:bodyPr/>
          <a:lstStyle/>
          <a:p>
            <a:r>
              <a:rPr lang="en-US" dirty="0"/>
              <a:t>Packages Used in R</a:t>
            </a:r>
          </a:p>
        </p:txBody>
      </p:sp>
      <p:sp>
        <p:nvSpPr>
          <p:cNvPr id="3" name="Subtitle 2">
            <a:extLst>
              <a:ext uri="{FF2B5EF4-FFF2-40B4-BE49-F238E27FC236}">
                <a16:creationId xmlns:a16="http://schemas.microsoft.com/office/drawing/2014/main" id="{7818428E-039B-4DD8-80B9-F19B40844AE8}"/>
              </a:ext>
            </a:extLst>
          </p:cNvPr>
          <p:cNvSpPr>
            <a:spLocks noGrp="1"/>
          </p:cNvSpPr>
          <p:nvPr>
            <p:ph type="subTitle" idx="1"/>
          </p:nvPr>
        </p:nvSpPr>
        <p:spPr/>
        <p:txBody>
          <a:bodyPr/>
          <a:lstStyle/>
          <a:p>
            <a:endParaRPr lang="en-US"/>
          </a:p>
        </p:txBody>
      </p:sp>
      <p:graphicFrame>
        <p:nvGraphicFramePr>
          <p:cNvPr id="5" name="Table 5">
            <a:extLst>
              <a:ext uri="{FF2B5EF4-FFF2-40B4-BE49-F238E27FC236}">
                <a16:creationId xmlns:a16="http://schemas.microsoft.com/office/drawing/2014/main" id="{32B3A549-76D6-4CEC-97C0-1C8D8672C724}"/>
              </a:ext>
            </a:extLst>
          </p:cNvPr>
          <p:cNvGraphicFramePr>
            <a:graphicFrameLocks noGrp="1"/>
          </p:cNvGraphicFramePr>
          <p:nvPr>
            <p:extLst>
              <p:ext uri="{D42A27DB-BD31-4B8C-83A1-F6EECF244321}">
                <p14:modId xmlns:p14="http://schemas.microsoft.com/office/powerpoint/2010/main" val="2859227506"/>
              </p:ext>
            </p:extLst>
          </p:nvPr>
        </p:nvGraphicFramePr>
        <p:xfrm>
          <a:off x="914400" y="1643576"/>
          <a:ext cx="7389688" cy="4053840"/>
        </p:xfrm>
        <a:graphic>
          <a:graphicData uri="http://schemas.openxmlformats.org/drawingml/2006/table">
            <a:tbl>
              <a:tblPr firstRow="1" bandRow="1">
                <a:tableStyleId>{5C22544A-7EE6-4342-B048-85BDC9FD1C3A}</a:tableStyleId>
              </a:tblPr>
              <a:tblGrid>
                <a:gridCol w="3694844">
                  <a:extLst>
                    <a:ext uri="{9D8B030D-6E8A-4147-A177-3AD203B41FA5}">
                      <a16:colId xmlns:a16="http://schemas.microsoft.com/office/drawing/2014/main" val="2798053676"/>
                    </a:ext>
                  </a:extLst>
                </a:gridCol>
                <a:gridCol w="3694844">
                  <a:extLst>
                    <a:ext uri="{9D8B030D-6E8A-4147-A177-3AD203B41FA5}">
                      <a16:colId xmlns:a16="http://schemas.microsoft.com/office/drawing/2014/main" val="2646322861"/>
                    </a:ext>
                  </a:extLst>
                </a:gridCol>
              </a:tblGrid>
              <a:tr h="370840">
                <a:tc>
                  <a:txBody>
                    <a:bodyPr/>
                    <a:lstStyle/>
                    <a:p>
                      <a:pPr algn="ctr"/>
                      <a:r>
                        <a:rPr lang="en-US" sz="2400" dirty="0"/>
                        <a:t>Package</a:t>
                      </a:r>
                    </a:p>
                  </a:txBody>
                  <a:tcPr/>
                </a:tc>
                <a:tc>
                  <a:txBody>
                    <a:bodyPr/>
                    <a:lstStyle/>
                    <a:p>
                      <a:pPr algn="ctr"/>
                      <a:r>
                        <a:rPr lang="en-US" sz="2400" dirty="0"/>
                        <a:t>Use</a:t>
                      </a:r>
                    </a:p>
                  </a:txBody>
                  <a:tcPr/>
                </a:tc>
                <a:extLst>
                  <a:ext uri="{0D108BD9-81ED-4DB2-BD59-A6C34878D82A}">
                    <a16:rowId xmlns:a16="http://schemas.microsoft.com/office/drawing/2014/main" val="1841601735"/>
                  </a:ext>
                </a:extLst>
              </a:tr>
              <a:tr h="370840">
                <a:tc>
                  <a:txBody>
                    <a:bodyPr/>
                    <a:lstStyle/>
                    <a:p>
                      <a:pPr algn="ctr"/>
                      <a:r>
                        <a:rPr lang="en-US" sz="2000" dirty="0">
                          <a:latin typeface="+mn-lt"/>
                        </a:rPr>
                        <a:t>twitteR</a:t>
                      </a:r>
                    </a:p>
                  </a:txBody>
                  <a:tcPr/>
                </a:tc>
                <a:tc>
                  <a:txBody>
                    <a:bodyPr/>
                    <a:lstStyle/>
                    <a:p>
                      <a:r>
                        <a:rPr lang="en-US" sz="2000" dirty="0">
                          <a:latin typeface="+mn-lt"/>
                        </a:rPr>
                        <a:t>Gathers data from Twitter API</a:t>
                      </a:r>
                    </a:p>
                  </a:txBody>
                  <a:tcPr/>
                </a:tc>
                <a:extLst>
                  <a:ext uri="{0D108BD9-81ED-4DB2-BD59-A6C34878D82A}">
                    <a16:rowId xmlns:a16="http://schemas.microsoft.com/office/drawing/2014/main" val="3666163509"/>
                  </a:ext>
                </a:extLst>
              </a:tr>
              <a:tr h="370840">
                <a:tc>
                  <a:txBody>
                    <a:bodyPr/>
                    <a:lstStyle/>
                    <a:p>
                      <a:pPr algn="ctr"/>
                      <a:r>
                        <a:rPr lang="en-US" sz="2000" dirty="0">
                          <a:latin typeface="+mn-lt"/>
                        </a:rPr>
                        <a:t>igraph</a:t>
                      </a:r>
                    </a:p>
                  </a:txBody>
                  <a:tcPr/>
                </a:tc>
                <a:tc>
                  <a:txBody>
                    <a:bodyPr/>
                    <a:lstStyle/>
                    <a:p>
                      <a:r>
                        <a:rPr lang="en-US" sz="2000" dirty="0">
                          <a:latin typeface="+mn-lt"/>
                        </a:rPr>
                        <a:t>Visualization of network data</a:t>
                      </a:r>
                    </a:p>
                  </a:txBody>
                  <a:tcPr/>
                </a:tc>
                <a:extLst>
                  <a:ext uri="{0D108BD9-81ED-4DB2-BD59-A6C34878D82A}">
                    <a16:rowId xmlns:a16="http://schemas.microsoft.com/office/drawing/2014/main" val="934739410"/>
                  </a:ext>
                </a:extLst>
              </a:tr>
              <a:tr h="370840">
                <a:tc>
                  <a:txBody>
                    <a:bodyPr/>
                    <a:lstStyle/>
                    <a:p>
                      <a:pPr algn="ctr"/>
                      <a:r>
                        <a:rPr lang="en-US" sz="2000" dirty="0">
                          <a:latin typeface="+mn-lt"/>
                        </a:rPr>
                        <a:t>httpuv</a:t>
                      </a:r>
                    </a:p>
                  </a:txBody>
                  <a:tcPr/>
                </a:tc>
                <a:tc>
                  <a:txBody>
                    <a:bodyPr/>
                    <a:lstStyle/>
                    <a:p>
                      <a:r>
                        <a:rPr lang="en-US" sz="2000" dirty="0">
                          <a:latin typeface="+mn-lt"/>
                        </a:rPr>
                        <a:t>Used to facilitate downloads and processing</a:t>
                      </a:r>
                    </a:p>
                  </a:txBody>
                  <a:tcPr/>
                </a:tc>
                <a:extLst>
                  <a:ext uri="{0D108BD9-81ED-4DB2-BD59-A6C34878D82A}">
                    <a16:rowId xmlns:a16="http://schemas.microsoft.com/office/drawing/2014/main" val="2686248806"/>
                  </a:ext>
                </a:extLst>
              </a:tr>
              <a:tr h="370840">
                <a:tc>
                  <a:txBody>
                    <a:bodyPr/>
                    <a:lstStyle/>
                    <a:p>
                      <a:pPr algn="ctr"/>
                      <a:r>
                        <a:rPr lang="en-US" sz="2000" dirty="0">
                          <a:latin typeface="+mn-lt"/>
                        </a:rPr>
                        <a:t>curl</a:t>
                      </a:r>
                    </a:p>
                  </a:txBody>
                  <a:tcPr/>
                </a:tc>
                <a:tc>
                  <a:txBody>
                    <a:bodyPr/>
                    <a:lstStyle/>
                    <a:p>
                      <a:r>
                        <a:rPr lang="en-US" sz="2000" dirty="0">
                          <a:latin typeface="+mn-lt"/>
                        </a:rPr>
                        <a:t>Used to facilitate downloads and processing</a:t>
                      </a:r>
                    </a:p>
                  </a:txBody>
                  <a:tcPr/>
                </a:tc>
                <a:extLst>
                  <a:ext uri="{0D108BD9-81ED-4DB2-BD59-A6C34878D82A}">
                    <a16:rowId xmlns:a16="http://schemas.microsoft.com/office/drawing/2014/main" val="3503503658"/>
                  </a:ext>
                </a:extLst>
              </a:tr>
              <a:tr h="370840">
                <a:tc>
                  <a:txBody>
                    <a:bodyPr/>
                    <a:lstStyle/>
                    <a:p>
                      <a:pPr algn="ctr"/>
                      <a:r>
                        <a:rPr lang="en-US" sz="2000" dirty="0">
                          <a:latin typeface="+mn-lt"/>
                        </a:rPr>
                        <a:t>openssl</a:t>
                      </a:r>
                    </a:p>
                  </a:txBody>
                  <a:tcPr/>
                </a:tc>
                <a:tc>
                  <a:txBody>
                    <a:bodyPr/>
                    <a:lstStyle/>
                    <a:p>
                      <a:r>
                        <a:rPr lang="en-US" sz="2000" dirty="0">
                          <a:latin typeface="+mn-lt"/>
                        </a:rPr>
                        <a:t>Helps with encryption issues (like tokens) </a:t>
                      </a:r>
                    </a:p>
                  </a:txBody>
                  <a:tcPr/>
                </a:tc>
                <a:extLst>
                  <a:ext uri="{0D108BD9-81ED-4DB2-BD59-A6C34878D82A}">
                    <a16:rowId xmlns:a16="http://schemas.microsoft.com/office/drawing/2014/main" val="1095099363"/>
                  </a:ext>
                </a:extLst>
              </a:tr>
              <a:tr h="370840">
                <a:tc>
                  <a:txBody>
                    <a:bodyPr/>
                    <a:lstStyle/>
                    <a:p>
                      <a:pPr algn="ctr"/>
                      <a:r>
                        <a:rPr lang="en-US" sz="2000" dirty="0">
                          <a:latin typeface="+mn-lt"/>
                        </a:rPr>
                        <a:t>plyr</a:t>
                      </a:r>
                    </a:p>
                  </a:txBody>
                  <a:tcPr/>
                </a:tc>
                <a:tc>
                  <a:txBody>
                    <a:bodyPr/>
                    <a:lstStyle/>
                    <a:p>
                      <a:r>
                        <a:rPr lang="en-US" sz="2000" dirty="0">
                          <a:latin typeface="+mn-lt"/>
                        </a:rPr>
                        <a:t>For data manipulation (separating and bringing together datasets)</a:t>
                      </a:r>
                    </a:p>
                  </a:txBody>
                  <a:tcPr/>
                </a:tc>
                <a:extLst>
                  <a:ext uri="{0D108BD9-81ED-4DB2-BD59-A6C34878D82A}">
                    <a16:rowId xmlns:a16="http://schemas.microsoft.com/office/drawing/2014/main" val="2183812770"/>
                  </a:ext>
                </a:extLst>
              </a:tr>
            </a:tbl>
          </a:graphicData>
        </a:graphic>
      </p:graphicFrame>
    </p:spTree>
    <p:extLst>
      <p:ext uri="{BB962C8B-B14F-4D97-AF65-F5344CB8AC3E}">
        <p14:creationId xmlns:p14="http://schemas.microsoft.com/office/powerpoint/2010/main" val="168730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2C32-9A18-427B-A494-5232A1FAFE6A}"/>
              </a:ext>
            </a:extLst>
          </p:cNvPr>
          <p:cNvSpPr>
            <a:spLocks noGrp="1"/>
          </p:cNvSpPr>
          <p:nvPr>
            <p:ph type="ctrTitle"/>
          </p:nvPr>
        </p:nvSpPr>
        <p:spPr>
          <a:xfrm>
            <a:off x="205483" y="1207975"/>
            <a:ext cx="8774129" cy="5054886"/>
          </a:xfrm>
        </p:spPr>
        <p:txBody>
          <a:bodyPr>
            <a:normAutofit fontScale="90000"/>
          </a:bodyPr>
          <a:lstStyle/>
          <a:p>
            <a:pPr algn="l"/>
            <a:r>
              <a:rPr lang="en-US" sz="2000" dirty="0"/>
              <a:t>1. I don’t know enough about Social Network Analysis</a:t>
            </a:r>
            <a:br>
              <a:rPr lang="en-US" sz="2000" dirty="0"/>
            </a:br>
            <a:br>
              <a:rPr lang="en-US" sz="2000" dirty="0"/>
            </a:br>
            <a:br>
              <a:rPr lang="en-US" sz="2000" dirty="0"/>
            </a:br>
            <a:r>
              <a:rPr lang="en-US" sz="2000" dirty="0"/>
              <a:t>2. . I need to know what data I actually need to help answer my question: This would help with both coding and data presentation.</a:t>
            </a:r>
            <a:br>
              <a:rPr lang="en-US" sz="2000" dirty="0"/>
            </a:br>
            <a:br>
              <a:rPr lang="en-US" sz="2000" dirty="0"/>
            </a:br>
            <a:br>
              <a:rPr lang="en-US" sz="2000" dirty="0"/>
            </a:br>
            <a:r>
              <a:rPr lang="en-US" sz="2000" dirty="0"/>
              <a:t>3.I need to find a way to easily filter the tweets to include both username and keyword: This would pinpoint specific policy issues and the associated networks</a:t>
            </a:r>
            <a:br>
              <a:rPr lang="en-US" sz="2000" dirty="0"/>
            </a:br>
            <a:br>
              <a:rPr lang="en-US" sz="2000" dirty="0"/>
            </a:br>
            <a:r>
              <a:rPr lang="en-US" sz="2000" dirty="0"/>
              <a:t>4. R: The Greatest Challenge!! I went line by line with the </a:t>
            </a:r>
            <a:r>
              <a:rPr lang="en-US" sz="2000" dirty="0" err="1"/>
              <a:t>Shmargad</a:t>
            </a:r>
            <a:r>
              <a:rPr lang="en-US" sz="2000" dirty="0"/>
              <a:t> code to figure out (as best I could) what each function and loop was doing. This took a good deal of time.</a:t>
            </a:r>
            <a:br>
              <a:rPr lang="en-US" sz="2000" dirty="0"/>
            </a:br>
            <a:br>
              <a:rPr lang="en-US" sz="2000" dirty="0"/>
            </a:br>
            <a:br>
              <a:rPr lang="en-US" sz="2000" dirty="0"/>
            </a:br>
            <a:r>
              <a:rPr lang="en-US" sz="2000" dirty="0"/>
              <a:t>5. Visualization and Interpretation</a:t>
            </a:r>
            <a:br>
              <a:rPr lang="en-US" sz="2000" dirty="0"/>
            </a:br>
            <a:br>
              <a:rPr lang="en-US" sz="2000" dirty="0"/>
            </a:br>
            <a:endParaRPr lang="en-US" sz="2000" dirty="0"/>
          </a:p>
        </p:txBody>
      </p:sp>
      <p:sp>
        <p:nvSpPr>
          <p:cNvPr id="3" name="TextBox 2">
            <a:extLst>
              <a:ext uri="{FF2B5EF4-FFF2-40B4-BE49-F238E27FC236}">
                <a16:creationId xmlns:a16="http://schemas.microsoft.com/office/drawing/2014/main" id="{F941E3DA-F163-42DB-8497-AA812BA08077}"/>
              </a:ext>
            </a:extLst>
          </p:cNvPr>
          <p:cNvSpPr txBox="1"/>
          <p:nvPr/>
        </p:nvSpPr>
        <p:spPr>
          <a:xfrm>
            <a:off x="2424701" y="595139"/>
            <a:ext cx="480830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Challenges</a:t>
            </a:r>
          </a:p>
        </p:txBody>
      </p:sp>
    </p:spTree>
    <p:extLst>
      <p:ext uri="{BB962C8B-B14F-4D97-AF65-F5344CB8AC3E}">
        <p14:creationId xmlns:p14="http://schemas.microsoft.com/office/powerpoint/2010/main" val="294344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B43C-67A0-4BF5-B68B-4C440193923D}"/>
              </a:ext>
            </a:extLst>
          </p:cNvPr>
          <p:cNvSpPr>
            <a:spLocks noGrp="1"/>
          </p:cNvSpPr>
          <p:nvPr>
            <p:ph type="ctrTitle"/>
          </p:nvPr>
        </p:nvSpPr>
        <p:spPr>
          <a:xfrm>
            <a:off x="670389" y="283162"/>
            <a:ext cx="7772400" cy="1470025"/>
          </a:xfrm>
        </p:spPr>
        <p:txBody>
          <a:bodyPr>
            <a:normAutofit fontScale="90000"/>
          </a:bodyPr>
          <a:lstStyle/>
          <a:p>
            <a:r>
              <a:rPr lang="en-US" dirty="0"/>
              <a:t>Looking Ahead: </a:t>
            </a:r>
            <a:br>
              <a:rPr lang="en-US" dirty="0"/>
            </a:br>
            <a:r>
              <a:rPr lang="en-US" dirty="0"/>
              <a:t>This type of data could be a game changer in Civil-Military Relations scholarship</a:t>
            </a:r>
          </a:p>
        </p:txBody>
      </p:sp>
      <p:sp>
        <p:nvSpPr>
          <p:cNvPr id="3" name="Subtitle 2">
            <a:extLst>
              <a:ext uri="{FF2B5EF4-FFF2-40B4-BE49-F238E27FC236}">
                <a16:creationId xmlns:a16="http://schemas.microsoft.com/office/drawing/2014/main" id="{0EC0DAB0-C9C9-4C53-A068-1E2B1AB1AE0C}"/>
              </a:ext>
            </a:extLst>
          </p:cNvPr>
          <p:cNvSpPr>
            <a:spLocks noGrp="1"/>
          </p:cNvSpPr>
          <p:nvPr>
            <p:ph type="subTitle" idx="1"/>
          </p:nvPr>
        </p:nvSpPr>
        <p:spPr>
          <a:xfrm>
            <a:off x="1371600" y="5230519"/>
            <a:ext cx="6400800" cy="1344319"/>
          </a:xfrm>
        </p:spPr>
        <p:txBody>
          <a:bodyPr/>
          <a:lstStyle/>
          <a:p>
            <a:r>
              <a:rPr lang="en-US" dirty="0"/>
              <a:t>I but with much work ahead!</a:t>
            </a:r>
          </a:p>
        </p:txBody>
      </p:sp>
      <p:pic>
        <p:nvPicPr>
          <p:cNvPr id="4" name="Picture 3">
            <a:extLst>
              <a:ext uri="{FF2B5EF4-FFF2-40B4-BE49-F238E27FC236}">
                <a16:creationId xmlns:a16="http://schemas.microsoft.com/office/drawing/2014/main" id="{F93F4B7C-2D0C-41B0-9916-E71E17829B96}"/>
              </a:ext>
            </a:extLst>
          </p:cNvPr>
          <p:cNvPicPr>
            <a:picLocks noChangeAspect="1"/>
          </p:cNvPicPr>
          <p:nvPr/>
        </p:nvPicPr>
        <p:blipFill>
          <a:blip r:embed="rId2"/>
          <a:stretch>
            <a:fillRect/>
          </a:stretch>
        </p:blipFill>
        <p:spPr>
          <a:xfrm>
            <a:off x="1561672" y="1846400"/>
            <a:ext cx="5989834" cy="4906992"/>
          </a:xfrm>
          <a:prstGeom prst="rect">
            <a:avLst/>
          </a:prstGeom>
        </p:spPr>
      </p:pic>
      <p:sp>
        <p:nvSpPr>
          <p:cNvPr id="5" name="TextBox 4">
            <a:extLst>
              <a:ext uri="{FF2B5EF4-FFF2-40B4-BE49-F238E27FC236}">
                <a16:creationId xmlns:a16="http://schemas.microsoft.com/office/drawing/2014/main" id="{5A60D262-ABE7-4AE7-8271-1506E8A42A57}"/>
              </a:ext>
            </a:extLst>
          </p:cNvPr>
          <p:cNvSpPr txBox="1"/>
          <p:nvPr/>
        </p:nvSpPr>
        <p:spPr>
          <a:xfrm>
            <a:off x="1150705" y="6100998"/>
            <a:ext cx="8640566" cy="646331"/>
          </a:xfrm>
          <a:prstGeom prst="rect">
            <a:avLst/>
          </a:prstGeom>
          <a:noFill/>
        </p:spPr>
        <p:txBody>
          <a:bodyPr wrap="square" rtlCol="0">
            <a:spAutoFit/>
          </a:bodyPr>
          <a:lstStyle/>
          <a:p>
            <a:r>
              <a:rPr lang="en-US" dirty="0"/>
              <a:t>Image by: Prakhar Ganesh, from: https://towardsdatascience.com/influential-communities-in-social-network-simplified-fe5050dbe5a4</a:t>
            </a:r>
          </a:p>
        </p:txBody>
      </p:sp>
    </p:spTree>
    <p:extLst>
      <p:ext uri="{BB962C8B-B14F-4D97-AF65-F5344CB8AC3E}">
        <p14:creationId xmlns:p14="http://schemas.microsoft.com/office/powerpoint/2010/main" val="114890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2C32-9A18-427B-A494-5232A1FAFE6A}"/>
              </a:ext>
            </a:extLst>
          </p:cNvPr>
          <p:cNvSpPr>
            <a:spLocks noGrp="1"/>
          </p:cNvSpPr>
          <p:nvPr>
            <p:ph type="ctrTitle"/>
          </p:nvPr>
        </p:nvSpPr>
        <p:spPr>
          <a:xfrm>
            <a:off x="970908" y="1560147"/>
            <a:ext cx="7715892" cy="4212405"/>
          </a:xfrm>
        </p:spPr>
        <p:txBody>
          <a:bodyPr>
            <a:normAutofit/>
          </a:bodyPr>
          <a:lstStyle/>
          <a:p>
            <a:pPr algn="l"/>
            <a:r>
              <a:rPr lang="en-US" sz="2000" dirty="0"/>
              <a:t>The purpose of the project is to identify an informal network of national security officials who may act as influencers within the formal national security decision-making structure.</a:t>
            </a:r>
            <a:br>
              <a:rPr lang="en-US" sz="2000" dirty="0"/>
            </a:br>
            <a:br>
              <a:rPr lang="en-US" sz="2000" dirty="0"/>
            </a:br>
            <a:br>
              <a:rPr lang="en-US" sz="2000" dirty="0"/>
            </a:br>
            <a:endParaRPr lang="en-US" sz="2000" dirty="0"/>
          </a:p>
        </p:txBody>
      </p:sp>
      <p:sp>
        <p:nvSpPr>
          <p:cNvPr id="3" name="TextBox 2">
            <a:extLst>
              <a:ext uri="{FF2B5EF4-FFF2-40B4-BE49-F238E27FC236}">
                <a16:creationId xmlns:a16="http://schemas.microsoft.com/office/drawing/2014/main" id="{F941E3DA-F163-42DB-8497-AA812BA08077}"/>
              </a:ext>
            </a:extLst>
          </p:cNvPr>
          <p:cNvSpPr txBox="1"/>
          <p:nvPr/>
        </p:nvSpPr>
        <p:spPr>
          <a:xfrm>
            <a:off x="2424701" y="985557"/>
            <a:ext cx="4808306"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Topic and Purpose</a:t>
            </a:r>
          </a:p>
        </p:txBody>
      </p:sp>
    </p:spTree>
    <p:extLst>
      <p:ext uri="{BB962C8B-B14F-4D97-AF65-F5344CB8AC3E}">
        <p14:creationId xmlns:p14="http://schemas.microsoft.com/office/powerpoint/2010/main" val="385045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68F0-A812-4408-84CA-BD7163139DB0}"/>
              </a:ext>
            </a:extLst>
          </p:cNvPr>
          <p:cNvSpPr>
            <a:spLocks noGrp="1"/>
          </p:cNvSpPr>
          <p:nvPr>
            <p:ph type="ctrTitle"/>
          </p:nvPr>
        </p:nvSpPr>
        <p:spPr>
          <a:xfrm>
            <a:off x="788542" y="332447"/>
            <a:ext cx="7772400" cy="1470025"/>
          </a:xfrm>
        </p:spPr>
        <p:txBody>
          <a:bodyPr>
            <a:normAutofit fontScale="90000"/>
          </a:bodyPr>
          <a:lstStyle/>
          <a:p>
            <a:r>
              <a:rPr lang="en-US" dirty="0"/>
              <a:t>What I’m Looking For: What is expected and what I predict</a:t>
            </a:r>
          </a:p>
        </p:txBody>
      </p:sp>
      <p:sp>
        <p:nvSpPr>
          <p:cNvPr id="3" name="Subtitle 2">
            <a:extLst>
              <a:ext uri="{FF2B5EF4-FFF2-40B4-BE49-F238E27FC236}">
                <a16:creationId xmlns:a16="http://schemas.microsoft.com/office/drawing/2014/main" id="{7349BE26-48FB-45DE-97F8-03977946F56E}"/>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E4573672-A17D-4472-8155-A13890D13489}"/>
              </a:ext>
            </a:extLst>
          </p:cNvPr>
          <p:cNvPicPr>
            <a:picLocks noChangeAspect="1"/>
          </p:cNvPicPr>
          <p:nvPr/>
        </p:nvPicPr>
        <p:blipFill>
          <a:blip r:embed="rId2"/>
          <a:stretch>
            <a:fillRect/>
          </a:stretch>
        </p:blipFill>
        <p:spPr>
          <a:xfrm>
            <a:off x="942654" y="1524267"/>
            <a:ext cx="6914508" cy="4348577"/>
          </a:xfrm>
          <a:prstGeom prst="rect">
            <a:avLst/>
          </a:prstGeom>
        </p:spPr>
      </p:pic>
    </p:spTree>
    <p:extLst>
      <p:ext uri="{BB962C8B-B14F-4D97-AF65-F5344CB8AC3E}">
        <p14:creationId xmlns:p14="http://schemas.microsoft.com/office/powerpoint/2010/main" val="242808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A61E-759A-4507-B1DD-40751E2CE9EB}"/>
              </a:ext>
            </a:extLst>
          </p:cNvPr>
          <p:cNvSpPr>
            <a:spLocks noGrp="1"/>
          </p:cNvSpPr>
          <p:nvPr>
            <p:ph type="ctrTitle"/>
          </p:nvPr>
        </p:nvSpPr>
        <p:spPr>
          <a:xfrm>
            <a:off x="850187" y="250254"/>
            <a:ext cx="7772400" cy="1470025"/>
          </a:xfrm>
        </p:spPr>
        <p:txBody>
          <a:bodyPr/>
          <a:lstStyle/>
          <a:p>
            <a:r>
              <a:rPr lang="en-US" dirty="0"/>
              <a:t>What I’m Looking For Results</a:t>
            </a:r>
          </a:p>
        </p:txBody>
      </p:sp>
      <p:sp>
        <p:nvSpPr>
          <p:cNvPr id="3" name="Subtitle 2">
            <a:extLst>
              <a:ext uri="{FF2B5EF4-FFF2-40B4-BE49-F238E27FC236}">
                <a16:creationId xmlns:a16="http://schemas.microsoft.com/office/drawing/2014/main" id="{34828A2D-4CBD-45A0-9CB7-FC0C3D64CD1B}"/>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F64BF2B-2B51-4905-8038-9F6865BB52AF}"/>
              </a:ext>
            </a:extLst>
          </p:cNvPr>
          <p:cNvPicPr>
            <a:picLocks noChangeAspect="1"/>
          </p:cNvPicPr>
          <p:nvPr/>
        </p:nvPicPr>
        <p:blipFill>
          <a:blip r:embed="rId2"/>
          <a:stretch>
            <a:fillRect/>
          </a:stretch>
        </p:blipFill>
        <p:spPr>
          <a:xfrm>
            <a:off x="1357809" y="1048483"/>
            <a:ext cx="6584119" cy="5809517"/>
          </a:xfrm>
          <a:prstGeom prst="rect">
            <a:avLst/>
          </a:prstGeom>
        </p:spPr>
      </p:pic>
      <p:sp>
        <p:nvSpPr>
          <p:cNvPr id="5" name="TextBox 4">
            <a:extLst>
              <a:ext uri="{FF2B5EF4-FFF2-40B4-BE49-F238E27FC236}">
                <a16:creationId xmlns:a16="http://schemas.microsoft.com/office/drawing/2014/main" id="{A3B41BA6-D7B8-4A51-8805-FF9A4B8C08E0}"/>
              </a:ext>
            </a:extLst>
          </p:cNvPr>
          <p:cNvSpPr txBox="1"/>
          <p:nvPr/>
        </p:nvSpPr>
        <p:spPr>
          <a:xfrm>
            <a:off x="3802722" y="6211669"/>
            <a:ext cx="3000055" cy="646331"/>
          </a:xfrm>
          <a:prstGeom prst="rect">
            <a:avLst/>
          </a:prstGeom>
          <a:noFill/>
        </p:spPr>
        <p:txBody>
          <a:bodyPr wrap="square" rtlCol="0">
            <a:spAutoFit/>
          </a:bodyPr>
          <a:lstStyle/>
          <a:p>
            <a:r>
              <a:rPr lang="pt-BR"/>
              <a:t>Evelina Gabasova (evelinag.com/@evelgab)</a:t>
            </a:r>
            <a:endParaRPr lang="en-US" dirty="0"/>
          </a:p>
        </p:txBody>
      </p:sp>
    </p:spTree>
    <p:extLst>
      <p:ext uri="{BB962C8B-B14F-4D97-AF65-F5344CB8AC3E}">
        <p14:creationId xmlns:p14="http://schemas.microsoft.com/office/powerpoint/2010/main" val="319755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653C-F75F-4D78-A502-2897CDDD0FAB}"/>
              </a:ext>
            </a:extLst>
          </p:cNvPr>
          <p:cNvSpPr>
            <a:spLocks noGrp="1"/>
          </p:cNvSpPr>
          <p:nvPr>
            <p:ph type="ctrTitle"/>
          </p:nvPr>
        </p:nvSpPr>
        <p:spPr>
          <a:xfrm>
            <a:off x="757719" y="157456"/>
            <a:ext cx="7772400" cy="1470025"/>
          </a:xfrm>
        </p:spPr>
        <p:txBody>
          <a:bodyPr>
            <a:normAutofit/>
          </a:bodyPr>
          <a:lstStyle/>
          <a:p>
            <a:r>
              <a:rPr lang="en-US" sz="2800" dirty="0"/>
              <a:t>Where I’m at (ugh…it’s OK to laugh!)</a:t>
            </a:r>
          </a:p>
        </p:txBody>
      </p:sp>
      <p:sp>
        <p:nvSpPr>
          <p:cNvPr id="3" name="Subtitle 2">
            <a:extLst>
              <a:ext uri="{FF2B5EF4-FFF2-40B4-BE49-F238E27FC236}">
                <a16:creationId xmlns:a16="http://schemas.microsoft.com/office/drawing/2014/main" id="{28903C25-B393-4A70-9026-14AD53EC78D6}"/>
              </a:ext>
            </a:extLst>
          </p:cNvPr>
          <p:cNvSpPr>
            <a:spLocks noGrp="1"/>
          </p:cNvSpPr>
          <p:nvPr>
            <p:ph type="subTitle" idx="1"/>
          </p:nvPr>
        </p:nvSpPr>
        <p:spPr/>
        <p:txBody>
          <a:bodyPr/>
          <a:lstStyle/>
          <a:p>
            <a:endParaRPr lang="en-US"/>
          </a:p>
        </p:txBody>
      </p:sp>
      <p:pic>
        <p:nvPicPr>
          <p:cNvPr id="5" name="Picture 4" descr="Map&#10;&#10;Description automatically generated">
            <a:extLst>
              <a:ext uri="{FF2B5EF4-FFF2-40B4-BE49-F238E27FC236}">
                <a16:creationId xmlns:a16="http://schemas.microsoft.com/office/drawing/2014/main" id="{2EDC291E-1C2E-44A6-B591-0014BD9F9F10}"/>
              </a:ext>
            </a:extLst>
          </p:cNvPr>
          <p:cNvPicPr>
            <a:picLocks noChangeAspect="1"/>
          </p:cNvPicPr>
          <p:nvPr/>
        </p:nvPicPr>
        <p:blipFill>
          <a:blip r:embed="rId2"/>
          <a:stretch>
            <a:fillRect/>
          </a:stretch>
        </p:blipFill>
        <p:spPr>
          <a:xfrm>
            <a:off x="757719" y="1301685"/>
            <a:ext cx="7145677" cy="2956384"/>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D28A61C6-E377-4559-97E5-9257DA0C48F4}"/>
              </a:ext>
            </a:extLst>
          </p:cNvPr>
          <p:cNvPicPr>
            <a:picLocks noChangeAspect="1"/>
          </p:cNvPicPr>
          <p:nvPr/>
        </p:nvPicPr>
        <p:blipFill>
          <a:blip r:embed="rId3"/>
          <a:stretch>
            <a:fillRect/>
          </a:stretch>
        </p:blipFill>
        <p:spPr>
          <a:xfrm>
            <a:off x="1089062" y="3678149"/>
            <a:ext cx="6814334" cy="3043238"/>
          </a:xfrm>
          <a:prstGeom prst="rect">
            <a:avLst/>
          </a:prstGeom>
        </p:spPr>
      </p:pic>
    </p:spTree>
    <p:extLst>
      <p:ext uri="{BB962C8B-B14F-4D97-AF65-F5344CB8AC3E}">
        <p14:creationId xmlns:p14="http://schemas.microsoft.com/office/powerpoint/2010/main" val="11855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45A8-C8B5-4808-92A8-68BB23896CB1}"/>
              </a:ext>
            </a:extLst>
          </p:cNvPr>
          <p:cNvSpPr>
            <a:spLocks noGrp="1"/>
          </p:cNvSpPr>
          <p:nvPr>
            <p:ph type="ctrTitle"/>
          </p:nvPr>
        </p:nvSpPr>
        <p:spPr>
          <a:xfrm>
            <a:off x="1137862" y="1585448"/>
            <a:ext cx="6868274" cy="4356242"/>
          </a:xfrm>
        </p:spPr>
        <p:txBody>
          <a:bodyPr>
            <a:normAutofit/>
          </a:bodyPr>
          <a:lstStyle/>
          <a:p>
            <a:pPr algn="l"/>
            <a:r>
              <a:rPr lang="en-US" sz="2400" dirty="0"/>
              <a:t>I use Twitter API (Academic Twitter) to collect tweets from a select group of national security officials following President Biden’s announcement of the withdraw from Afghanistan.</a:t>
            </a:r>
            <a:br>
              <a:rPr lang="en-US" sz="2400" dirty="0"/>
            </a:br>
            <a:br>
              <a:rPr lang="en-US" sz="2400" dirty="0"/>
            </a:br>
            <a:br>
              <a:rPr lang="en-US" sz="2400" dirty="0"/>
            </a:br>
            <a:r>
              <a:rPr lang="en-US" sz="2400" dirty="0"/>
              <a:t>Tweets were collected from April 13 to April 21, 2021 (one week’s worth of tweets following the announcement)</a:t>
            </a:r>
            <a:br>
              <a:rPr lang="en-US" sz="2400" dirty="0"/>
            </a:br>
            <a:endParaRPr lang="en-US" sz="2400" dirty="0"/>
          </a:p>
        </p:txBody>
      </p:sp>
      <p:sp>
        <p:nvSpPr>
          <p:cNvPr id="3" name="TextBox 2">
            <a:extLst>
              <a:ext uri="{FF2B5EF4-FFF2-40B4-BE49-F238E27FC236}">
                <a16:creationId xmlns:a16="http://schemas.microsoft.com/office/drawing/2014/main" id="{E3AE9CBE-2F81-47F0-BFB8-55B9EE3929F5}"/>
              </a:ext>
            </a:extLst>
          </p:cNvPr>
          <p:cNvSpPr txBox="1"/>
          <p:nvPr/>
        </p:nvSpPr>
        <p:spPr>
          <a:xfrm>
            <a:off x="2167846" y="1036166"/>
            <a:ext cx="4808306"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Data Collection </a:t>
            </a:r>
          </a:p>
        </p:txBody>
      </p:sp>
    </p:spTree>
    <p:extLst>
      <p:ext uri="{BB962C8B-B14F-4D97-AF65-F5344CB8AC3E}">
        <p14:creationId xmlns:p14="http://schemas.microsoft.com/office/powerpoint/2010/main" val="317584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7DC6CF9-BC10-4343-9A45-846A1BBCA258}"/>
              </a:ext>
            </a:extLst>
          </p:cNvPr>
          <p:cNvSpPr>
            <a:spLocks noGrp="1"/>
          </p:cNvSpPr>
          <p:nvPr>
            <p:ph type="subTitle" idx="1"/>
          </p:nvPr>
        </p:nvSpPr>
        <p:spPr>
          <a:xfrm>
            <a:off x="67269" y="166496"/>
            <a:ext cx="2069887" cy="1793249"/>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solidFill>
                  <a:schemeClr val="tx1"/>
                </a:solidFill>
              </a:rPr>
              <a:t>Secretary of Defense</a:t>
            </a:r>
          </a:p>
        </p:txBody>
      </p:sp>
      <p:sp>
        <p:nvSpPr>
          <p:cNvPr id="9" name="Oval 8">
            <a:extLst>
              <a:ext uri="{FF2B5EF4-FFF2-40B4-BE49-F238E27FC236}">
                <a16:creationId xmlns:a16="http://schemas.microsoft.com/office/drawing/2014/main" id="{066FEA58-D297-44AA-B931-E10EDC618E5E}"/>
              </a:ext>
            </a:extLst>
          </p:cNvPr>
          <p:cNvSpPr/>
          <p:nvPr/>
        </p:nvSpPr>
        <p:spPr>
          <a:xfrm>
            <a:off x="3899911" y="117070"/>
            <a:ext cx="2034282"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Secretary of State</a:t>
            </a:r>
          </a:p>
        </p:txBody>
      </p:sp>
      <p:sp>
        <p:nvSpPr>
          <p:cNvPr id="15" name="Oval 14">
            <a:extLst>
              <a:ext uri="{FF2B5EF4-FFF2-40B4-BE49-F238E27FC236}">
                <a16:creationId xmlns:a16="http://schemas.microsoft.com/office/drawing/2014/main" id="{EFD1E512-F979-4F3B-91BB-DF9200139379}"/>
              </a:ext>
            </a:extLst>
          </p:cNvPr>
          <p:cNvSpPr/>
          <p:nvPr/>
        </p:nvSpPr>
        <p:spPr>
          <a:xfrm>
            <a:off x="7031796" y="74634"/>
            <a:ext cx="2034282"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Nat Sec Adviser</a:t>
            </a:r>
          </a:p>
        </p:txBody>
      </p:sp>
      <p:sp>
        <p:nvSpPr>
          <p:cNvPr id="16" name="Oval 15">
            <a:extLst>
              <a:ext uri="{FF2B5EF4-FFF2-40B4-BE49-F238E27FC236}">
                <a16:creationId xmlns:a16="http://schemas.microsoft.com/office/drawing/2014/main" id="{602E30B7-1BDB-42DC-864F-88BEF6D5D29F}"/>
              </a:ext>
            </a:extLst>
          </p:cNvPr>
          <p:cNvSpPr/>
          <p:nvPr/>
        </p:nvSpPr>
        <p:spPr>
          <a:xfrm>
            <a:off x="2060067" y="1557391"/>
            <a:ext cx="2034282"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DOD Press Secretary</a:t>
            </a:r>
          </a:p>
        </p:txBody>
      </p:sp>
      <p:sp>
        <p:nvSpPr>
          <p:cNvPr id="17" name="Oval 16">
            <a:extLst>
              <a:ext uri="{FF2B5EF4-FFF2-40B4-BE49-F238E27FC236}">
                <a16:creationId xmlns:a16="http://schemas.microsoft.com/office/drawing/2014/main" id="{CBF95FC7-AD37-4348-A0F8-9E6258E5E363}"/>
              </a:ext>
            </a:extLst>
          </p:cNvPr>
          <p:cNvSpPr/>
          <p:nvPr/>
        </p:nvSpPr>
        <p:spPr>
          <a:xfrm>
            <a:off x="5356777" y="1617489"/>
            <a:ext cx="2201393" cy="1754517"/>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DOS Press Secretary</a:t>
            </a:r>
          </a:p>
        </p:txBody>
      </p:sp>
      <p:sp>
        <p:nvSpPr>
          <p:cNvPr id="18" name="Oval 17">
            <a:extLst>
              <a:ext uri="{FF2B5EF4-FFF2-40B4-BE49-F238E27FC236}">
                <a16:creationId xmlns:a16="http://schemas.microsoft.com/office/drawing/2014/main" id="{CE897F5C-ECB5-4CD1-BB32-32BA7AC5DA1B}"/>
              </a:ext>
            </a:extLst>
          </p:cNvPr>
          <p:cNvSpPr/>
          <p:nvPr/>
        </p:nvSpPr>
        <p:spPr>
          <a:xfrm>
            <a:off x="45419" y="4869801"/>
            <a:ext cx="2034282"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Chairman, Joint Chiefs of Staff</a:t>
            </a:r>
          </a:p>
        </p:txBody>
      </p:sp>
      <p:sp>
        <p:nvSpPr>
          <p:cNvPr id="19" name="Oval 18">
            <a:extLst>
              <a:ext uri="{FF2B5EF4-FFF2-40B4-BE49-F238E27FC236}">
                <a16:creationId xmlns:a16="http://schemas.microsoft.com/office/drawing/2014/main" id="{B2B9707C-7F48-4792-81B0-71A99787E962}"/>
              </a:ext>
            </a:extLst>
          </p:cNvPr>
          <p:cNvSpPr/>
          <p:nvPr/>
        </p:nvSpPr>
        <p:spPr>
          <a:xfrm>
            <a:off x="85071" y="2414835"/>
            <a:ext cx="2034282"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USD Policy</a:t>
            </a:r>
          </a:p>
        </p:txBody>
      </p:sp>
      <p:sp>
        <p:nvSpPr>
          <p:cNvPr id="20" name="Oval 19">
            <a:extLst>
              <a:ext uri="{FF2B5EF4-FFF2-40B4-BE49-F238E27FC236}">
                <a16:creationId xmlns:a16="http://schemas.microsoft.com/office/drawing/2014/main" id="{DD2EA754-3F2F-4DCA-B5E5-00D4B4818399}"/>
              </a:ext>
            </a:extLst>
          </p:cNvPr>
          <p:cNvSpPr/>
          <p:nvPr/>
        </p:nvSpPr>
        <p:spPr>
          <a:xfrm>
            <a:off x="1721238" y="3684366"/>
            <a:ext cx="2710158" cy="187160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Under Sec International Security Affairs</a:t>
            </a:r>
          </a:p>
        </p:txBody>
      </p:sp>
      <p:sp>
        <p:nvSpPr>
          <p:cNvPr id="22" name="Oval 21">
            <a:extLst>
              <a:ext uri="{FF2B5EF4-FFF2-40B4-BE49-F238E27FC236}">
                <a16:creationId xmlns:a16="http://schemas.microsoft.com/office/drawing/2014/main" id="{4D996AF3-9BF7-4CAD-AC79-32B40784752D}"/>
              </a:ext>
            </a:extLst>
          </p:cNvPr>
          <p:cNvSpPr/>
          <p:nvPr/>
        </p:nvSpPr>
        <p:spPr>
          <a:xfrm>
            <a:off x="4598084" y="3787106"/>
            <a:ext cx="2220031" cy="1748762"/>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Under Sec Political Affairs</a:t>
            </a:r>
          </a:p>
        </p:txBody>
      </p:sp>
      <p:sp>
        <p:nvSpPr>
          <p:cNvPr id="23" name="Oval 22">
            <a:extLst>
              <a:ext uri="{FF2B5EF4-FFF2-40B4-BE49-F238E27FC236}">
                <a16:creationId xmlns:a16="http://schemas.microsoft.com/office/drawing/2014/main" id="{C105AFAB-BD69-44DB-844C-F622DEF2B2BB}"/>
              </a:ext>
            </a:extLst>
          </p:cNvPr>
          <p:cNvSpPr/>
          <p:nvPr/>
        </p:nvSpPr>
        <p:spPr>
          <a:xfrm>
            <a:off x="6873302" y="4946001"/>
            <a:ext cx="1549252" cy="1719208"/>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USUN</a:t>
            </a:r>
          </a:p>
        </p:txBody>
      </p:sp>
      <p:sp>
        <p:nvSpPr>
          <p:cNvPr id="24" name="Oval 23">
            <a:extLst>
              <a:ext uri="{FF2B5EF4-FFF2-40B4-BE49-F238E27FC236}">
                <a16:creationId xmlns:a16="http://schemas.microsoft.com/office/drawing/2014/main" id="{9C459726-72AF-49FF-A83A-A8F87A0BBC5D}"/>
              </a:ext>
            </a:extLst>
          </p:cNvPr>
          <p:cNvSpPr/>
          <p:nvPr/>
        </p:nvSpPr>
        <p:spPr>
          <a:xfrm>
            <a:off x="7123946" y="3049435"/>
            <a:ext cx="1549252" cy="1719208"/>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Verdana" panose="020B0604030504040204" pitchFamily="34" charset="0"/>
                <a:ea typeface="Verdana" panose="020B0604030504040204" pitchFamily="34" charset="0"/>
              </a:rPr>
              <a:t>USAID</a:t>
            </a:r>
          </a:p>
        </p:txBody>
      </p:sp>
    </p:spTree>
    <p:extLst>
      <p:ext uri="{BB962C8B-B14F-4D97-AF65-F5344CB8AC3E}">
        <p14:creationId xmlns:p14="http://schemas.microsoft.com/office/powerpoint/2010/main" val="378824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2C32-9A18-427B-A494-5232A1FAFE6A}"/>
              </a:ext>
            </a:extLst>
          </p:cNvPr>
          <p:cNvSpPr>
            <a:spLocks noGrp="1"/>
          </p:cNvSpPr>
          <p:nvPr>
            <p:ph type="ctrTitle"/>
          </p:nvPr>
        </p:nvSpPr>
        <p:spPr>
          <a:xfrm>
            <a:off x="750013" y="61647"/>
            <a:ext cx="8774129" cy="4212405"/>
          </a:xfrm>
        </p:spPr>
        <p:txBody>
          <a:bodyPr>
            <a:normAutofit/>
          </a:bodyPr>
          <a:lstStyle/>
          <a:p>
            <a:pPr algn="l"/>
            <a:r>
              <a:rPr lang="en-US" sz="2400" dirty="0"/>
              <a:t>I’ve experimented with two packages in R: </a:t>
            </a:r>
            <a:br>
              <a:rPr lang="en-US" sz="2400" dirty="0"/>
            </a:br>
            <a:br>
              <a:rPr lang="en-US" sz="2400" dirty="0"/>
            </a:br>
            <a:br>
              <a:rPr lang="en-US" sz="2400" dirty="0"/>
            </a:br>
            <a:r>
              <a:rPr lang="en-US" sz="2400" dirty="0" err="1"/>
              <a:t>academictwitteR</a:t>
            </a:r>
            <a:br>
              <a:rPr lang="en-US" sz="2400" dirty="0"/>
            </a:br>
            <a:r>
              <a:rPr lang="en-US" sz="2400" dirty="0"/>
              <a:t>twitteR </a:t>
            </a:r>
            <a:br>
              <a:rPr lang="en-US" sz="2000" dirty="0"/>
            </a:br>
            <a:endParaRPr lang="en-US" sz="2000" dirty="0"/>
          </a:p>
        </p:txBody>
      </p:sp>
      <p:sp>
        <p:nvSpPr>
          <p:cNvPr id="3" name="TextBox 2">
            <a:extLst>
              <a:ext uri="{FF2B5EF4-FFF2-40B4-BE49-F238E27FC236}">
                <a16:creationId xmlns:a16="http://schemas.microsoft.com/office/drawing/2014/main" id="{F941E3DA-F163-42DB-8497-AA812BA08077}"/>
              </a:ext>
            </a:extLst>
          </p:cNvPr>
          <p:cNvSpPr txBox="1"/>
          <p:nvPr/>
        </p:nvSpPr>
        <p:spPr>
          <a:xfrm>
            <a:off x="2311685" y="462337"/>
            <a:ext cx="480830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Data Processing</a:t>
            </a:r>
          </a:p>
        </p:txBody>
      </p:sp>
      <p:graphicFrame>
        <p:nvGraphicFramePr>
          <p:cNvPr id="4" name="Table 4">
            <a:extLst>
              <a:ext uri="{FF2B5EF4-FFF2-40B4-BE49-F238E27FC236}">
                <a16:creationId xmlns:a16="http://schemas.microsoft.com/office/drawing/2014/main" id="{0AF7BF10-9878-40CC-B66C-4872C4168C8A}"/>
              </a:ext>
            </a:extLst>
          </p:cNvPr>
          <p:cNvGraphicFramePr>
            <a:graphicFrameLocks noGrp="1"/>
          </p:cNvGraphicFramePr>
          <p:nvPr>
            <p:extLst>
              <p:ext uri="{D42A27DB-BD31-4B8C-83A1-F6EECF244321}">
                <p14:modId xmlns:p14="http://schemas.microsoft.com/office/powerpoint/2010/main" val="3332347447"/>
              </p:ext>
            </p:extLst>
          </p:nvPr>
        </p:nvGraphicFramePr>
        <p:xfrm>
          <a:off x="215757" y="1919811"/>
          <a:ext cx="8743308" cy="4924658"/>
        </p:xfrm>
        <a:graphic>
          <a:graphicData uri="http://schemas.openxmlformats.org/drawingml/2006/table">
            <a:tbl>
              <a:tblPr firstRow="1" bandRow="1">
                <a:tableStyleId>{5C22544A-7EE6-4342-B048-85BDC9FD1C3A}</a:tableStyleId>
              </a:tblPr>
              <a:tblGrid>
                <a:gridCol w="2893888">
                  <a:extLst>
                    <a:ext uri="{9D8B030D-6E8A-4147-A177-3AD203B41FA5}">
                      <a16:colId xmlns:a16="http://schemas.microsoft.com/office/drawing/2014/main" val="513716110"/>
                    </a:ext>
                  </a:extLst>
                </a:gridCol>
                <a:gridCol w="2924710">
                  <a:extLst>
                    <a:ext uri="{9D8B030D-6E8A-4147-A177-3AD203B41FA5}">
                      <a16:colId xmlns:a16="http://schemas.microsoft.com/office/drawing/2014/main" val="4091499947"/>
                    </a:ext>
                  </a:extLst>
                </a:gridCol>
                <a:gridCol w="2924710">
                  <a:extLst>
                    <a:ext uri="{9D8B030D-6E8A-4147-A177-3AD203B41FA5}">
                      <a16:colId xmlns:a16="http://schemas.microsoft.com/office/drawing/2014/main" val="963752374"/>
                    </a:ext>
                  </a:extLst>
                </a:gridCol>
              </a:tblGrid>
              <a:tr h="770606">
                <a:tc>
                  <a:txBody>
                    <a:bodyPr/>
                    <a:lstStyle/>
                    <a:p>
                      <a:endParaRPr lang="en-US" sz="2000">
                        <a:latin typeface="+mn-lt"/>
                      </a:endParaRPr>
                    </a:p>
                  </a:txBody>
                  <a:tcPr/>
                </a:tc>
                <a:tc>
                  <a:txBody>
                    <a:bodyPr/>
                    <a:lstStyle/>
                    <a:p>
                      <a:pPr algn="ctr"/>
                      <a:r>
                        <a:rPr lang="en-US" sz="2800" dirty="0" err="1">
                          <a:latin typeface="+mn-lt"/>
                        </a:rPr>
                        <a:t>academictwitteR</a:t>
                      </a:r>
                      <a:endParaRPr lang="en-US" sz="2800" dirty="0">
                        <a:latin typeface="+mn-lt"/>
                      </a:endParaRPr>
                    </a:p>
                  </a:txBody>
                  <a:tcPr/>
                </a:tc>
                <a:tc>
                  <a:txBody>
                    <a:bodyPr/>
                    <a:lstStyle/>
                    <a:p>
                      <a:pPr algn="ctr"/>
                      <a:r>
                        <a:rPr lang="en-US" sz="2800" dirty="0">
                          <a:latin typeface="+mn-lt"/>
                        </a:rPr>
                        <a:t>twitteR</a:t>
                      </a:r>
                    </a:p>
                  </a:txBody>
                  <a:tcPr/>
                </a:tc>
                <a:extLst>
                  <a:ext uri="{0D108BD9-81ED-4DB2-BD59-A6C34878D82A}">
                    <a16:rowId xmlns:a16="http://schemas.microsoft.com/office/drawing/2014/main" val="1065411688"/>
                  </a:ext>
                </a:extLst>
              </a:tr>
              <a:tr h="2373849">
                <a:tc>
                  <a:txBody>
                    <a:bodyPr/>
                    <a:lstStyle/>
                    <a:p>
                      <a:r>
                        <a:rPr lang="en-US" sz="2000" b="1" dirty="0">
                          <a:latin typeface="+mn-lt"/>
                        </a:rPr>
                        <a:t>Advantages</a:t>
                      </a:r>
                    </a:p>
                  </a:txBody>
                  <a:tcPr/>
                </a:tc>
                <a:tc>
                  <a:txBody>
                    <a:bodyPr/>
                    <a:lstStyle/>
                    <a:p>
                      <a:r>
                        <a:rPr lang="en-US" sz="2000" dirty="0">
                          <a:latin typeface="+mn-lt"/>
                        </a:rPr>
                        <a:t>-Good for finding all tweets with a keyword, like “Afghanistan”, and user in the same line of code</a:t>
                      </a:r>
                    </a:p>
                    <a:p>
                      <a:r>
                        <a:rPr lang="en-US" sz="2000" dirty="0">
                          <a:latin typeface="+mn-lt"/>
                        </a:rPr>
                        <a:t>-Start and end dates for tweets, instead of tweet IDs</a:t>
                      </a:r>
                    </a:p>
                  </a:txBody>
                  <a:tcPr/>
                </a:tc>
                <a:tc>
                  <a:txBody>
                    <a:bodyPr/>
                    <a:lstStyle/>
                    <a:p>
                      <a:r>
                        <a:rPr lang="en-US" sz="2000" dirty="0">
                          <a:latin typeface="+mn-lt"/>
                        </a:rPr>
                        <a:t>-Good for network analyses</a:t>
                      </a:r>
                    </a:p>
                    <a:p>
                      <a:r>
                        <a:rPr lang="en-US" sz="2000" dirty="0">
                          <a:latin typeface="+mn-lt"/>
                        </a:rPr>
                        <a:t>-More mature with better help pages and examples</a:t>
                      </a:r>
                    </a:p>
                  </a:txBody>
                  <a:tcPr/>
                </a:tc>
                <a:extLst>
                  <a:ext uri="{0D108BD9-81ED-4DB2-BD59-A6C34878D82A}">
                    <a16:rowId xmlns:a16="http://schemas.microsoft.com/office/drawing/2014/main" val="3081807448"/>
                  </a:ext>
                </a:extLst>
              </a:tr>
              <a:tr h="1624212">
                <a:tc>
                  <a:txBody>
                    <a:bodyPr/>
                    <a:lstStyle/>
                    <a:p>
                      <a:r>
                        <a:rPr lang="en-US" sz="2000" b="1" dirty="0">
                          <a:latin typeface="+mn-lt"/>
                        </a:rPr>
                        <a:t>Disadvantages</a:t>
                      </a:r>
                    </a:p>
                  </a:txBody>
                  <a:tcPr/>
                </a:tc>
                <a:tc>
                  <a:txBody>
                    <a:bodyPr/>
                    <a:lstStyle/>
                    <a:p>
                      <a:r>
                        <a:rPr lang="en-US" sz="2000" dirty="0">
                          <a:latin typeface="+mn-lt"/>
                        </a:rPr>
                        <a:t>-Not very good for network analyses (so far)</a:t>
                      </a:r>
                    </a:p>
                    <a:p>
                      <a:r>
                        <a:rPr lang="en-US" sz="2000" dirty="0">
                          <a:latin typeface="+mn-lt"/>
                        </a:rPr>
                        <a:t>-Too new to have many help pages (troubleshooting)</a:t>
                      </a:r>
                    </a:p>
                  </a:txBody>
                  <a:tcPr/>
                </a:tc>
                <a:tc>
                  <a:txBody>
                    <a:bodyPr/>
                    <a:lstStyle/>
                    <a:p>
                      <a:r>
                        <a:rPr lang="en-US" sz="2000" dirty="0">
                          <a:latin typeface="+mn-lt"/>
                        </a:rPr>
                        <a:t>-Cannot filter tweets based on both user and keyword </a:t>
                      </a:r>
                    </a:p>
                    <a:p>
                      <a:r>
                        <a:rPr lang="en-US" sz="2000" dirty="0">
                          <a:latin typeface="+mn-lt"/>
                        </a:rPr>
                        <a:t>-Functions aren’t as intuitive</a:t>
                      </a:r>
                    </a:p>
                  </a:txBody>
                  <a:tcPr/>
                </a:tc>
                <a:extLst>
                  <a:ext uri="{0D108BD9-81ED-4DB2-BD59-A6C34878D82A}">
                    <a16:rowId xmlns:a16="http://schemas.microsoft.com/office/drawing/2014/main" val="2573700682"/>
                  </a:ext>
                </a:extLst>
              </a:tr>
            </a:tbl>
          </a:graphicData>
        </a:graphic>
      </p:graphicFrame>
    </p:spTree>
    <p:extLst>
      <p:ext uri="{BB962C8B-B14F-4D97-AF65-F5344CB8AC3E}">
        <p14:creationId xmlns:p14="http://schemas.microsoft.com/office/powerpoint/2010/main" val="88052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2C32-9A18-427B-A494-5232A1FAFE6A}"/>
              </a:ext>
            </a:extLst>
          </p:cNvPr>
          <p:cNvSpPr>
            <a:spLocks noGrp="1"/>
          </p:cNvSpPr>
          <p:nvPr>
            <p:ph type="ctrTitle"/>
          </p:nvPr>
        </p:nvSpPr>
        <p:spPr>
          <a:xfrm>
            <a:off x="205483" y="1438381"/>
            <a:ext cx="8774129" cy="4212405"/>
          </a:xfrm>
        </p:spPr>
        <p:txBody>
          <a:bodyPr>
            <a:normAutofit/>
          </a:bodyPr>
          <a:lstStyle/>
          <a:p>
            <a:pPr algn="l"/>
            <a:r>
              <a:rPr lang="en-US" sz="2000" dirty="0"/>
              <a:t>1. I use code produced by </a:t>
            </a:r>
            <a:r>
              <a:rPr lang="en-US" sz="2000" dirty="0" err="1"/>
              <a:t>Shmargad</a:t>
            </a:r>
            <a:r>
              <a:rPr lang="en-US" sz="2000" dirty="0"/>
              <a:t> and Sanchez (2020) and available from:</a:t>
            </a:r>
            <a:br>
              <a:rPr lang="en-US" sz="2000" dirty="0"/>
            </a:br>
            <a:br>
              <a:rPr lang="en-US" sz="2000" dirty="0"/>
            </a:br>
            <a:r>
              <a:rPr lang="en-US" sz="2000" dirty="0"/>
              <a:t> </a:t>
            </a:r>
            <a:r>
              <a:rPr lang="en-US" sz="2000" dirty="0">
                <a:hlinkClick r:id="rId2"/>
              </a:rPr>
              <a:t>https://github.com/thesickish/Congress2016</a:t>
            </a:r>
            <a:br>
              <a:rPr lang="en-US" sz="2000" dirty="0"/>
            </a:br>
            <a:br>
              <a:rPr lang="en-US" sz="2000" dirty="0"/>
            </a:br>
            <a:r>
              <a:rPr lang="en-US" sz="2000" dirty="0"/>
              <a:t>2. The code allows for the collection of tweets, retweets, and retweets of retweets, thus identifying influencers that can ‘boost the signal’ of the original tweeter.</a:t>
            </a:r>
            <a:br>
              <a:rPr lang="en-US" sz="2000" dirty="0"/>
            </a:br>
            <a:endParaRPr lang="en-US" sz="2000" dirty="0"/>
          </a:p>
        </p:txBody>
      </p:sp>
      <p:sp>
        <p:nvSpPr>
          <p:cNvPr id="3" name="TextBox 2">
            <a:extLst>
              <a:ext uri="{FF2B5EF4-FFF2-40B4-BE49-F238E27FC236}">
                <a16:creationId xmlns:a16="http://schemas.microsoft.com/office/drawing/2014/main" id="{F941E3DA-F163-42DB-8497-AA812BA08077}"/>
              </a:ext>
            </a:extLst>
          </p:cNvPr>
          <p:cNvSpPr txBox="1"/>
          <p:nvPr/>
        </p:nvSpPr>
        <p:spPr>
          <a:xfrm>
            <a:off x="1150707" y="724329"/>
            <a:ext cx="710971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Data Processing and Analysis</a:t>
            </a:r>
          </a:p>
        </p:txBody>
      </p:sp>
    </p:spTree>
    <p:extLst>
      <p:ext uri="{BB962C8B-B14F-4D97-AF65-F5344CB8AC3E}">
        <p14:creationId xmlns:p14="http://schemas.microsoft.com/office/powerpoint/2010/main" val="17780297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_tmplt_white_standard_4" id="{B80673B2-7A4B-2443-A029-6CE88C130AB0}" vid="{C92A21FF-1FD1-1141-B781-B81948CBD1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ua_tmplt_white_standard_4</Template>
  <TotalTime>2228</TotalTime>
  <Words>578</Words>
  <Application>Microsoft Office PowerPoint</Application>
  <PresentationFormat>On-screen Show (4:3)</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Custom Design</vt:lpstr>
      <vt:lpstr>Using Twitter API to find Informal Networks in the National Security Arena</vt:lpstr>
      <vt:lpstr>The purpose of the project is to identify an informal network of national security officials who may act as influencers within the formal national security decision-making structure.   </vt:lpstr>
      <vt:lpstr>What I’m Looking For: What is expected and what I predict</vt:lpstr>
      <vt:lpstr>What I’m Looking For Results</vt:lpstr>
      <vt:lpstr>Where I’m at (ugh…it’s OK to laugh!)</vt:lpstr>
      <vt:lpstr>I use Twitter API (Academic Twitter) to collect tweets from a select group of national security officials following President Biden’s announcement of the withdraw from Afghanistan.   Tweets were collected from April 13 to April 21, 2021 (one week’s worth of tweets following the announcement) </vt:lpstr>
      <vt:lpstr>PowerPoint Presentation</vt:lpstr>
      <vt:lpstr>I’ve experimented with two packages in R:    academictwitteR twitteR  </vt:lpstr>
      <vt:lpstr>1. I use code produced by Shmargad and Sanchez (2020) and available from:   https://github.com/thesickish/Congress2016  2. The code allows for the collection of tweets, retweets, and retweets of retweets, thus identifying influencers that can ‘boost the signal’ of the original tweeter. </vt:lpstr>
      <vt:lpstr>Packages Used in R</vt:lpstr>
      <vt:lpstr>1. I don’t know enough about Social Network Analysis   2. . I need to know what data I actually need to help answer my question: This would help with both coding and data presentation.   3.I need to find a way to easily filter the tweets to include both username and keyword: This would pinpoint specific policy issues and the associated networks  4. R: The Greatest Challenge!! I went line by line with the Shmargad code to figure out (as best I could) what each function and loop was doing. This took a good deal of time.   5. Visualization and Interpretation  </vt:lpstr>
      <vt:lpstr>Looking Ahead:  This type of data could be a game changer in Civil-Military Relations scholarship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TEXT</dc:title>
  <dc:creator>Microsoft Office User</dc:creator>
  <cp:lastModifiedBy>Daniel Detzi</cp:lastModifiedBy>
  <cp:revision>9</cp:revision>
  <dcterms:created xsi:type="dcterms:W3CDTF">2018-04-25T16:16:37Z</dcterms:created>
  <dcterms:modified xsi:type="dcterms:W3CDTF">2021-12-08T16:39:34Z</dcterms:modified>
</cp:coreProperties>
</file>