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6.xml" ContentType="application/inkml+xml"/>
  <Override PartName="/ppt/ink/ink7.xml" ContentType="application/inkml+xml"/>
  <Override PartName="/ppt/ink/ink8.xml" ContentType="application/inkml+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87" r:id="rId5"/>
    <p:sldId id="259" r:id="rId6"/>
    <p:sldId id="265" r:id="rId7"/>
    <p:sldId id="275" r:id="rId8"/>
    <p:sldId id="285" r:id="rId9"/>
    <p:sldId id="284" r:id="rId10"/>
    <p:sldId id="286" r:id="rId11"/>
    <p:sldId id="278" r:id="rId12"/>
    <p:sldId id="260" r:id="rId13"/>
    <p:sldId id="276" r:id="rId14"/>
    <p:sldId id="279" r:id="rId15"/>
    <p:sldId id="280" r:id="rId16"/>
    <p:sldId id="281" r:id="rId17"/>
    <p:sldId id="282" r:id="rId18"/>
    <p:sldId id="283" r:id="rId19"/>
    <p:sldId id="288" r:id="rId20"/>
    <p:sldId id="262" r:id="rId21"/>
    <p:sldId id="267" r:id="rId22"/>
    <p:sldId id="269" r:id="rId23"/>
    <p:sldId id="270" r:id="rId24"/>
    <p:sldId id="271" r:id="rId25"/>
    <p:sldId id="272" r:id="rId26"/>
    <p:sldId id="273" r:id="rId27"/>
    <p:sldId id="274" r:id="rId28"/>
    <p:sldId id="26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82D28F-6D1B-4EB7-A174-9F51941FF78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33499B7-4661-4EC7-9023-1FA344DBD68E}">
      <dgm:prSet/>
      <dgm:spPr/>
      <dgm:t>
        <a:bodyPr/>
        <a:lstStyle/>
        <a:p>
          <a:r>
            <a:rPr lang="en-US"/>
            <a:t>A summary of the pentest for upper-level management or the executive team. </a:t>
          </a:r>
        </a:p>
      </dgm:t>
    </dgm:pt>
    <dgm:pt modelId="{2CC91F90-826A-4324-BFBB-271486985957}" type="parTrans" cxnId="{C7E9DF2B-D84E-44D7-83BF-886647EADFEB}">
      <dgm:prSet/>
      <dgm:spPr/>
      <dgm:t>
        <a:bodyPr/>
        <a:lstStyle/>
        <a:p>
          <a:endParaRPr lang="en-US"/>
        </a:p>
      </dgm:t>
    </dgm:pt>
    <dgm:pt modelId="{7BDC790A-29BF-4AD3-A9A3-05D268C645D4}" type="sibTrans" cxnId="{C7E9DF2B-D84E-44D7-83BF-886647EADFEB}">
      <dgm:prSet/>
      <dgm:spPr/>
      <dgm:t>
        <a:bodyPr/>
        <a:lstStyle/>
        <a:p>
          <a:endParaRPr lang="en-US"/>
        </a:p>
      </dgm:t>
    </dgm:pt>
    <dgm:pt modelId="{569E12F8-1E28-4302-A1B2-FEA9C9FA7B85}">
      <dgm:prSet/>
      <dgm:spPr/>
      <dgm:t>
        <a:bodyPr/>
        <a:lstStyle/>
        <a:p>
          <a:r>
            <a:rPr lang="en-US"/>
            <a:t>Written after the rest of the report has been written. </a:t>
          </a:r>
        </a:p>
      </dgm:t>
    </dgm:pt>
    <dgm:pt modelId="{818C3619-8155-4D33-A62E-B1FB37832063}" type="parTrans" cxnId="{5E78831E-4311-4F2C-94C0-352C0025CD8B}">
      <dgm:prSet/>
      <dgm:spPr/>
      <dgm:t>
        <a:bodyPr/>
        <a:lstStyle/>
        <a:p>
          <a:endParaRPr lang="en-US"/>
        </a:p>
      </dgm:t>
    </dgm:pt>
    <dgm:pt modelId="{5ED2AC28-ADE5-455C-AB17-605195196F06}" type="sibTrans" cxnId="{5E78831E-4311-4F2C-94C0-352C0025CD8B}">
      <dgm:prSet/>
      <dgm:spPr/>
      <dgm:t>
        <a:bodyPr/>
        <a:lstStyle/>
        <a:p>
          <a:endParaRPr lang="en-US"/>
        </a:p>
      </dgm:t>
    </dgm:pt>
    <dgm:pt modelId="{0E7CA6A7-DDF8-474E-B79B-DC2BE088BB95}">
      <dgm:prSet/>
      <dgm:spPr/>
      <dgm:t>
        <a:bodyPr/>
        <a:lstStyle/>
        <a:p>
          <a:r>
            <a:rPr lang="en-US"/>
            <a:t>The executive summary contains key information regarding the pentest that you would like to communicate to the executive team.</a:t>
          </a:r>
        </a:p>
      </dgm:t>
    </dgm:pt>
    <dgm:pt modelId="{3A1D37E3-1DBC-4579-978E-9FB18A57DC7B}" type="parTrans" cxnId="{8450913D-DFB5-43B3-BE8A-C6DC67B776CF}">
      <dgm:prSet/>
      <dgm:spPr/>
      <dgm:t>
        <a:bodyPr/>
        <a:lstStyle/>
        <a:p>
          <a:endParaRPr lang="en-US"/>
        </a:p>
      </dgm:t>
    </dgm:pt>
    <dgm:pt modelId="{36E4CE78-30DB-43E6-BF5E-DFE290AE6EBC}" type="sibTrans" cxnId="{8450913D-DFB5-43B3-BE8A-C6DC67B776CF}">
      <dgm:prSet/>
      <dgm:spPr/>
      <dgm:t>
        <a:bodyPr/>
        <a:lstStyle/>
        <a:p>
          <a:endParaRPr lang="en-US"/>
        </a:p>
      </dgm:t>
    </dgm:pt>
    <dgm:pt modelId="{C2C79F6F-5D2D-4821-AABD-7078C06F80DA}" type="pres">
      <dgm:prSet presAssocID="{5782D28F-6D1B-4EB7-A174-9F51941FF78C}" presName="root" presStyleCnt="0">
        <dgm:presLayoutVars>
          <dgm:dir/>
          <dgm:resizeHandles val="exact"/>
        </dgm:presLayoutVars>
      </dgm:prSet>
      <dgm:spPr/>
    </dgm:pt>
    <dgm:pt modelId="{301E3719-E0C7-4545-800C-C37D696C122B}" type="pres">
      <dgm:prSet presAssocID="{433499B7-4661-4EC7-9023-1FA344DBD68E}" presName="compNode" presStyleCnt="0"/>
      <dgm:spPr/>
    </dgm:pt>
    <dgm:pt modelId="{2E2E19DF-7BC2-48A0-B2AB-39D2C5F931F6}" type="pres">
      <dgm:prSet presAssocID="{433499B7-4661-4EC7-9023-1FA344DBD68E}" presName="bgRect" presStyleLbl="bgShp" presStyleIdx="0" presStyleCnt="3"/>
      <dgm:spPr/>
    </dgm:pt>
    <dgm:pt modelId="{131604BA-7F9C-4C33-AB2F-3294757BE731}" type="pres">
      <dgm:prSet presAssocID="{433499B7-4661-4EC7-9023-1FA344DBD68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74BE3FE8-8192-4019-AEB2-9345772E3E3D}" type="pres">
      <dgm:prSet presAssocID="{433499B7-4661-4EC7-9023-1FA344DBD68E}" presName="spaceRect" presStyleCnt="0"/>
      <dgm:spPr/>
    </dgm:pt>
    <dgm:pt modelId="{9FEC80A9-8B2A-4FD6-9EF7-327A0D1EDA0F}" type="pres">
      <dgm:prSet presAssocID="{433499B7-4661-4EC7-9023-1FA344DBD68E}" presName="parTx" presStyleLbl="revTx" presStyleIdx="0" presStyleCnt="3">
        <dgm:presLayoutVars>
          <dgm:chMax val="0"/>
          <dgm:chPref val="0"/>
        </dgm:presLayoutVars>
      </dgm:prSet>
      <dgm:spPr/>
    </dgm:pt>
    <dgm:pt modelId="{19D336E0-E698-40E0-9351-2769E1318005}" type="pres">
      <dgm:prSet presAssocID="{7BDC790A-29BF-4AD3-A9A3-05D268C645D4}" presName="sibTrans" presStyleCnt="0"/>
      <dgm:spPr/>
    </dgm:pt>
    <dgm:pt modelId="{C34B045E-8532-4EB7-B063-E4664A3EFCE4}" type="pres">
      <dgm:prSet presAssocID="{569E12F8-1E28-4302-A1B2-FEA9C9FA7B85}" presName="compNode" presStyleCnt="0"/>
      <dgm:spPr/>
    </dgm:pt>
    <dgm:pt modelId="{C8211265-C4E0-49B6-AB6B-D64F2068BB85}" type="pres">
      <dgm:prSet presAssocID="{569E12F8-1E28-4302-A1B2-FEA9C9FA7B85}" presName="bgRect" presStyleLbl="bgShp" presStyleIdx="1" presStyleCnt="3"/>
      <dgm:spPr/>
    </dgm:pt>
    <dgm:pt modelId="{58B7D58E-A06C-4497-85BD-A8FCAFA2C0C6}" type="pres">
      <dgm:prSet presAssocID="{569E12F8-1E28-4302-A1B2-FEA9C9FA7B8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C328C00A-1CC3-4049-B06E-4D200EE65C9D}" type="pres">
      <dgm:prSet presAssocID="{569E12F8-1E28-4302-A1B2-FEA9C9FA7B85}" presName="spaceRect" presStyleCnt="0"/>
      <dgm:spPr/>
    </dgm:pt>
    <dgm:pt modelId="{36F8B6F7-395F-4C92-92C6-1C606563C8EB}" type="pres">
      <dgm:prSet presAssocID="{569E12F8-1E28-4302-A1B2-FEA9C9FA7B85}" presName="parTx" presStyleLbl="revTx" presStyleIdx="1" presStyleCnt="3">
        <dgm:presLayoutVars>
          <dgm:chMax val="0"/>
          <dgm:chPref val="0"/>
        </dgm:presLayoutVars>
      </dgm:prSet>
      <dgm:spPr/>
    </dgm:pt>
    <dgm:pt modelId="{F6F1E662-727B-4933-8D56-2A64787874F9}" type="pres">
      <dgm:prSet presAssocID="{5ED2AC28-ADE5-455C-AB17-605195196F06}" presName="sibTrans" presStyleCnt="0"/>
      <dgm:spPr/>
    </dgm:pt>
    <dgm:pt modelId="{3E5A4DAA-C5D5-4C29-8032-4FC982EB9735}" type="pres">
      <dgm:prSet presAssocID="{0E7CA6A7-DDF8-474E-B79B-DC2BE088BB95}" presName="compNode" presStyleCnt="0"/>
      <dgm:spPr/>
    </dgm:pt>
    <dgm:pt modelId="{48512C45-43D4-4439-9BC5-C80EDDD6DA50}" type="pres">
      <dgm:prSet presAssocID="{0E7CA6A7-DDF8-474E-B79B-DC2BE088BB95}" presName="bgRect" presStyleLbl="bgShp" presStyleIdx="2" presStyleCnt="3"/>
      <dgm:spPr/>
    </dgm:pt>
    <dgm:pt modelId="{24E64E80-580B-4A08-81CA-42D41EA9FF38}" type="pres">
      <dgm:prSet presAssocID="{0E7CA6A7-DDF8-474E-B79B-DC2BE088BB9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eting"/>
        </a:ext>
      </dgm:extLst>
    </dgm:pt>
    <dgm:pt modelId="{A6A73F58-6849-4C90-BC45-0D79F1943836}" type="pres">
      <dgm:prSet presAssocID="{0E7CA6A7-DDF8-474E-B79B-DC2BE088BB95}" presName="spaceRect" presStyleCnt="0"/>
      <dgm:spPr/>
    </dgm:pt>
    <dgm:pt modelId="{AC5A23B2-BC52-48A3-ACB8-2EA28FD19C9D}" type="pres">
      <dgm:prSet presAssocID="{0E7CA6A7-DDF8-474E-B79B-DC2BE088BB95}" presName="parTx" presStyleLbl="revTx" presStyleIdx="2" presStyleCnt="3">
        <dgm:presLayoutVars>
          <dgm:chMax val="0"/>
          <dgm:chPref val="0"/>
        </dgm:presLayoutVars>
      </dgm:prSet>
      <dgm:spPr/>
    </dgm:pt>
  </dgm:ptLst>
  <dgm:cxnLst>
    <dgm:cxn modelId="{5E78831E-4311-4F2C-94C0-352C0025CD8B}" srcId="{5782D28F-6D1B-4EB7-A174-9F51941FF78C}" destId="{569E12F8-1E28-4302-A1B2-FEA9C9FA7B85}" srcOrd="1" destOrd="0" parTransId="{818C3619-8155-4D33-A62E-B1FB37832063}" sibTransId="{5ED2AC28-ADE5-455C-AB17-605195196F06}"/>
    <dgm:cxn modelId="{3643531F-D8A4-48FC-92A4-5796CE100DB4}" type="presOf" srcId="{5782D28F-6D1B-4EB7-A174-9F51941FF78C}" destId="{C2C79F6F-5D2D-4821-AABD-7078C06F80DA}" srcOrd="0" destOrd="0" presId="urn:microsoft.com/office/officeart/2018/2/layout/IconVerticalSolidList"/>
    <dgm:cxn modelId="{C7E9DF2B-D84E-44D7-83BF-886647EADFEB}" srcId="{5782D28F-6D1B-4EB7-A174-9F51941FF78C}" destId="{433499B7-4661-4EC7-9023-1FA344DBD68E}" srcOrd="0" destOrd="0" parTransId="{2CC91F90-826A-4324-BFBB-271486985957}" sibTransId="{7BDC790A-29BF-4AD3-A9A3-05D268C645D4}"/>
    <dgm:cxn modelId="{DEF27F36-0590-446C-9B18-A1F58726A22C}" type="presOf" srcId="{569E12F8-1E28-4302-A1B2-FEA9C9FA7B85}" destId="{36F8B6F7-395F-4C92-92C6-1C606563C8EB}" srcOrd="0" destOrd="0" presId="urn:microsoft.com/office/officeart/2018/2/layout/IconVerticalSolidList"/>
    <dgm:cxn modelId="{8450913D-DFB5-43B3-BE8A-C6DC67B776CF}" srcId="{5782D28F-6D1B-4EB7-A174-9F51941FF78C}" destId="{0E7CA6A7-DDF8-474E-B79B-DC2BE088BB95}" srcOrd="2" destOrd="0" parTransId="{3A1D37E3-1DBC-4579-978E-9FB18A57DC7B}" sibTransId="{36E4CE78-30DB-43E6-BF5E-DFE290AE6EBC}"/>
    <dgm:cxn modelId="{2C9FBCA5-0951-462B-91DE-86088FC023C3}" type="presOf" srcId="{0E7CA6A7-DDF8-474E-B79B-DC2BE088BB95}" destId="{AC5A23B2-BC52-48A3-ACB8-2EA28FD19C9D}" srcOrd="0" destOrd="0" presId="urn:microsoft.com/office/officeart/2018/2/layout/IconVerticalSolidList"/>
    <dgm:cxn modelId="{C38D46F7-4B47-4303-A692-689AF8B38E7D}" type="presOf" srcId="{433499B7-4661-4EC7-9023-1FA344DBD68E}" destId="{9FEC80A9-8B2A-4FD6-9EF7-327A0D1EDA0F}" srcOrd="0" destOrd="0" presId="urn:microsoft.com/office/officeart/2018/2/layout/IconVerticalSolidList"/>
    <dgm:cxn modelId="{F68FAD0C-A3F1-4851-B440-B495701363E9}" type="presParOf" srcId="{C2C79F6F-5D2D-4821-AABD-7078C06F80DA}" destId="{301E3719-E0C7-4545-800C-C37D696C122B}" srcOrd="0" destOrd="0" presId="urn:microsoft.com/office/officeart/2018/2/layout/IconVerticalSolidList"/>
    <dgm:cxn modelId="{0B71782F-7613-45DD-9180-FDE80CA4A866}" type="presParOf" srcId="{301E3719-E0C7-4545-800C-C37D696C122B}" destId="{2E2E19DF-7BC2-48A0-B2AB-39D2C5F931F6}" srcOrd="0" destOrd="0" presId="urn:microsoft.com/office/officeart/2018/2/layout/IconVerticalSolidList"/>
    <dgm:cxn modelId="{040DCD3A-7DED-4C72-BCC8-D6921B17974F}" type="presParOf" srcId="{301E3719-E0C7-4545-800C-C37D696C122B}" destId="{131604BA-7F9C-4C33-AB2F-3294757BE731}" srcOrd="1" destOrd="0" presId="urn:microsoft.com/office/officeart/2018/2/layout/IconVerticalSolidList"/>
    <dgm:cxn modelId="{DEC990F3-558F-404B-BDE0-27DEBCDC3B90}" type="presParOf" srcId="{301E3719-E0C7-4545-800C-C37D696C122B}" destId="{74BE3FE8-8192-4019-AEB2-9345772E3E3D}" srcOrd="2" destOrd="0" presId="urn:microsoft.com/office/officeart/2018/2/layout/IconVerticalSolidList"/>
    <dgm:cxn modelId="{D5411CB3-5804-48C0-9650-6D677F01658E}" type="presParOf" srcId="{301E3719-E0C7-4545-800C-C37D696C122B}" destId="{9FEC80A9-8B2A-4FD6-9EF7-327A0D1EDA0F}" srcOrd="3" destOrd="0" presId="urn:microsoft.com/office/officeart/2018/2/layout/IconVerticalSolidList"/>
    <dgm:cxn modelId="{8AC9F23A-EE19-4136-B826-C7F342A6B935}" type="presParOf" srcId="{C2C79F6F-5D2D-4821-AABD-7078C06F80DA}" destId="{19D336E0-E698-40E0-9351-2769E1318005}" srcOrd="1" destOrd="0" presId="urn:microsoft.com/office/officeart/2018/2/layout/IconVerticalSolidList"/>
    <dgm:cxn modelId="{83DADD50-CCD8-48A7-B385-FA045855D052}" type="presParOf" srcId="{C2C79F6F-5D2D-4821-AABD-7078C06F80DA}" destId="{C34B045E-8532-4EB7-B063-E4664A3EFCE4}" srcOrd="2" destOrd="0" presId="urn:microsoft.com/office/officeart/2018/2/layout/IconVerticalSolidList"/>
    <dgm:cxn modelId="{FD150F69-CDB3-4374-BFE2-CA12B0E4437B}" type="presParOf" srcId="{C34B045E-8532-4EB7-B063-E4664A3EFCE4}" destId="{C8211265-C4E0-49B6-AB6B-D64F2068BB85}" srcOrd="0" destOrd="0" presId="urn:microsoft.com/office/officeart/2018/2/layout/IconVerticalSolidList"/>
    <dgm:cxn modelId="{E82F93BD-BD64-4A79-B9E8-27DC6311151A}" type="presParOf" srcId="{C34B045E-8532-4EB7-B063-E4664A3EFCE4}" destId="{58B7D58E-A06C-4497-85BD-A8FCAFA2C0C6}" srcOrd="1" destOrd="0" presId="urn:microsoft.com/office/officeart/2018/2/layout/IconVerticalSolidList"/>
    <dgm:cxn modelId="{3C605D6E-1FFA-47C9-8F92-255DAC4BD6EC}" type="presParOf" srcId="{C34B045E-8532-4EB7-B063-E4664A3EFCE4}" destId="{C328C00A-1CC3-4049-B06E-4D200EE65C9D}" srcOrd="2" destOrd="0" presId="urn:microsoft.com/office/officeart/2018/2/layout/IconVerticalSolidList"/>
    <dgm:cxn modelId="{8020A20D-AAC4-4A04-90CF-A5AE49BB239C}" type="presParOf" srcId="{C34B045E-8532-4EB7-B063-E4664A3EFCE4}" destId="{36F8B6F7-395F-4C92-92C6-1C606563C8EB}" srcOrd="3" destOrd="0" presId="urn:microsoft.com/office/officeart/2018/2/layout/IconVerticalSolidList"/>
    <dgm:cxn modelId="{EB86B47E-4671-4C63-AEA8-6DB0D8781C33}" type="presParOf" srcId="{C2C79F6F-5D2D-4821-AABD-7078C06F80DA}" destId="{F6F1E662-727B-4933-8D56-2A64787874F9}" srcOrd="3" destOrd="0" presId="urn:microsoft.com/office/officeart/2018/2/layout/IconVerticalSolidList"/>
    <dgm:cxn modelId="{64716018-4213-40D9-88BC-6C49B6117B10}" type="presParOf" srcId="{C2C79F6F-5D2D-4821-AABD-7078C06F80DA}" destId="{3E5A4DAA-C5D5-4C29-8032-4FC982EB9735}" srcOrd="4" destOrd="0" presId="urn:microsoft.com/office/officeart/2018/2/layout/IconVerticalSolidList"/>
    <dgm:cxn modelId="{B527E4AB-C75D-458E-A688-E02BC0E49030}" type="presParOf" srcId="{3E5A4DAA-C5D5-4C29-8032-4FC982EB9735}" destId="{48512C45-43D4-4439-9BC5-C80EDDD6DA50}" srcOrd="0" destOrd="0" presId="urn:microsoft.com/office/officeart/2018/2/layout/IconVerticalSolidList"/>
    <dgm:cxn modelId="{7E91ACCE-5D59-4CBA-97C0-3B6697F21789}" type="presParOf" srcId="{3E5A4DAA-C5D5-4C29-8032-4FC982EB9735}" destId="{24E64E80-580B-4A08-81CA-42D41EA9FF38}" srcOrd="1" destOrd="0" presId="urn:microsoft.com/office/officeart/2018/2/layout/IconVerticalSolidList"/>
    <dgm:cxn modelId="{FEA8F802-3286-44AA-8ACF-5EA22548F990}" type="presParOf" srcId="{3E5A4DAA-C5D5-4C29-8032-4FC982EB9735}" destId="{A6A73F58-6849-4C90-BC45-0D79F1943836}" srcOrd="2" destOrd="0" presId="urn:microsoft.com/office/officeart/2018/2/layout/IconVerticalSolidList"/>
    <dgm:cxn modelId="{FC757B15-514C-44FC-AF9C-88F1C59A8B82}" type="presParOf" srcId="{3E5A4DAA-C5D5-4C29-8032-4FC982EB9735}" destId="{AC5A23B2-BC52-48A3-ACB8-2EA28FD19C9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402B48-0DC7-4702-B3A5-C4A820144F4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8CC9EBA-76C2-4BFE-B715-DE0DDF2693A0}">
      <dgm:prSet/>
      <dgm:spPr/>
      <dgm:t>
        <a:bodyPr/>
        <a:lstStyle/>
        <a:p>
          <a:r>
            <a:rPr lang="en-US"/>
            <a:t>H</a:t>
          </a:r>
          <a:r>
            <a:rPr lang="en-US" b="0"/>
            <a:t>igh-level fly over of the risks and potential business impact. </a:t>
          </a:r>
          <a:endParaRPr lang="en-US"/>
        </a:p>
      </dgm:t>
    </dgm:pt>
    <dgm:pt modelId="{9311006B-D99C-4A0D-8DEC-7B57A5264FA5}" type="parTrans" cxnId="{4F3950F1-0573-47D0-B3CB-252B1D7C1089}">
      <dgm:prSet/>
      <dgm:spPr/>
      <dgm:t>
        <a:bodyPr/>
        <a:lstStyle/>
        <a:p>
          <a:endParaRPr lang="en-US"/>
        </a:p>
      </dgm:t>
    </dgm:pt>
    <dgm:pt modelId="{7A1C5B69-661A-43B0-B3B8-BC31B884A107}" type="sibTrans" cxnId="{4F3950F1-0573-47D0-B3CB-252B1D7C1089}">
      <dgm:prSet/>
      <dgm:spPr/>
      <dgm:t>
        <a:bodyPr/>
        <a:lstStyle/>
        <a:p>
          <a:endParaRPr lang="en-US"/>
        </a:p>
      </dgm:t>
    </dgm:pt>
    <dgm:pt modelId="{B9F54F3D-EC7D-4DA7-8776-582279A5C9BD}">
      <dgm:prSet/>
      <dgm:spPr/>
      <dgm:t>
        <a:bodyPr/>
        <a:lstStyle/>
        <a:p>
          <a:r>
            <a:rPr lang="en-US" b="0"/>
            <a:t>A non-technical insight of security concerns identified during the assessment. </a:t>
          </a:r>
          <a:endParaRPr lang="en-US"/>
        </a:p>
      </dgm:t>
    </dgm:pt>
    <dgm:pt modelId="{11D6A8E6-1095-46D7-A0BC-CCA1E9CB5433}" type="parTrans" cxnId="{B65B8B9C-0C3E-45C1-A123-FFC4D43DE2BF}">
      <dgm:prSet/>
      <dgm:spPr/>
      <dgm:t>
        <a:bodyPr/>
        <a:lstStyle/>
        <a:p>
          <a:endParaRPr lang="en-US"/>
        </a:p>
      </dgm:t>
    </dgm:pt>
    <dgm:pt modelId="{86F715F8-394D-47CD-BA45-A0CE701745F1}" type="sibTrans" cxnId="{B65B8B9C-0C3E-45C1-A123-FFC4D43DE2BF}">
      <dgm:prSet/>
      <dgm:spPr/>
      <dgm:t>
        <a:bodyPr/>
        <a:lstStyle/>
        <a:p>
          <a:endParaRPr lang="en-US"/>
        </a:p>
      </dgm:t>
    </dgm:pt>
    <dgm:pt modelId="{0F3800D2-6B62-4080-93C3-743AFDB45C48}">
      <dgm:prSet/>
      <dgm:spPr/>
      <dgm:t>
        <a:bodyPr/>
        <a:lstStyle/>
        <a:p>
          <a:r>
            <a:rPr lang="en-US"/>
            <a:t>R</a:t>
          </a:r>
          <a:r>
            <a:rPr lang="en-US" b="0"/>
            <a:t>eflects the state of assessed assets now. </a:t>
          </a:r>
          <a:endParaRPr lang="en-US"/>
        </a:p>
      </dgm:t>
    </dgm:pt>
    <dgm:pt modelId="{C058764D-6A47-40BF-A505-604A1857DFAD}" type="parTrans" cxnId="{4706BDDA-6EFF-4C09-9934-DF40AAE258F4}">
      <dgm:prSet/>
      <dgm:spPr/>
      <dgm:t>
        <a:bodyPr/>
        <a:lstStyle/>
        <a:p>
          <a:endParaRPr lang="en-US"/>
        </a:p>
      </dgm:t>
    </dgm:pt>
    <dgm:pt modelId="{2A9DCAB2-E662-4C1A-9F68-3B8AEB597C9D}" type="sibTrans" cxnId="{4706BDDA-6EFF-4C09-9934-DF40AAE258F4}">
      <dgm:prSet/>
      <dgm:spPr/>
      <dgm:t>
        <a:bodyPr/>
        <a:lstStyle/>
        <a:p>
          <a:endParaRPr lang="en-US"/>
        </a:p>
      </dgm:t>
    </dgm:pt>
    <dgm:pt modelId="{F95F6A12-77A5-4D6E-8638-B60CD00F686B}">
      <dgm:prSet/>
      <dgm:spPr/>
      <dgm:t>
        <a:bodyPr/>
        <a:lstStyle/>
        <a:p>
          <a:r>
            <a:rPr lang="en-US" b="0"/>
            <a:t>Key findings. </a:t>
          </a:r>
          <a:endParaRPr lang="en-US"/>
        </a:p>
      </dgm:t>
    </dgm:pt>
    <dgm:pt modelId="{C0E232CE-0C9A-49B3-B6EB-B5EF2A61819B}" type="parTrans" cxnId="{1448350C-D173-41F6-9B2A-BAEAF471D47D}">
      <dgm:prSet/>
      <dgm:spPr/>
      <dgm:t>
        <a:bodyPr/>
        <a:lstStyle/>
        <a:p>
          <a:endParaRPr lang="en-US"/>
        </a:p>
      </dgm:t>
    </dgm:pt>
    <dgm:pt modelId="{1061D329-50A5-4E00-8DDF-6A8F937EDCBF}" type="sibTrans" cxnId="{1448350C-D173-41F6-9B2A-BAEAF471D47D}">
      <dgm:prSet/>
      <dgm:spPr/>
      <dgm:t>
        <a:bodyPr/>
        <a:lstStyle/>
        <a:p>
          <a:endParaRPr lang="en-US"/>
        </a:p>
      </dgm:t>
    </dgm:pt>
    <dgm:pt modelId="{40245967-C289-4664-B6C7-84D8003EE558}">
      <dgm:prSet/>
      <dgm:spPr/>
      <dgm:t>
        <a:bodyPr/>
        <a:lstStyle/>
        <a:p>
          <a:r>
            <a:rPr lang="en-US"/>
            <a:t>R</a:t>
          </a:r>
          <a:r>
            <a:rPr lang="en-US" b="0"/>
            <a:t>ecommendations.</a:t>
          </a:r>
          <a:endParaRPr lang="en-US"/>
        </a:p>
      </dgm:t>
    </dgm:pt>
    <dgm:pt modelId="{215C4816-3AC9-453E-86D9-8D8F81E89D86}" type="parTrans" cxnId="{BCB67E3B-50E0-4ABA-A543-CF9EC6F8AD3E}">
      <dgm:prSet/>
      <dgm:spPr/>
      <dgm:t>
        <a:bodyPr/>
        <a:lstStyle/>
        <a:p>
          <a:endParaRPr lang="en-US"/>
        </a:p>
      </dgm:t>
    </dgm:pt>
    <dgm:pt modelId="{3A3BA52A-DCC1-4DBE-9B89-99A119A9174A}" type="sibTrans" cxnId="{BCB67E3B-50E0-4ABA-A543-CF9EC6F8AD3E}">
      <dgm:prSet/>
      <dgm:spPr/>
      <dgm:t>
        <a:bodyPr/>
        <a:lstStyle/>
        <a:p>
          <a:endParaRPr lang="en-US"/>
        </a:p>
      </dgm:t>
    </dgm:pt>
    <dgm:pt modelId="{29AD574A-EE2A-496A-B7BF-8725DD96EFBB}">
      <dgm:prSet/>
      <dgm:spPr/>
      <dgm:t>
        <a:bodyPr/>
        <a:lstStyle/>
        <a:p>
          <a:r>
            <a:rPr lang="en-US" b="0"/>
            <a:t>Can include visuals in the form of charts, graphs and risk grids. </a:t>
          </a:r>
          <a:endParaRPr lang="en-US"/>
        </a:p>
      </dgm:t>
    </dgm:pt>
    <dgm:pt modelId="{772E3797-63CD-47AB-B7E2-2EDC87F66D85}" type="parTrans" cxnId="{0A76CDB6-59C0-41D7-8BEC-8C1420784765}">
      <dgm:prSet/>
      <dgm:spPr/>
      <dgm:t>
        <a:bodyPr/>
        <a:lstStyle/>
        <a:p>
          <a:endParaRPr lang="en-US"/>
        </a:p>
      </dgm:t>
    </dgm:pt>
    <dgm:pt modelId="{C4DEBD16-B9C9-48E8-B80A-6F7BC705244B}" type="sibTrans" cxnId="{0A76CDB6-59C0-41D7-8BEC-8C1420784765}">
      <dgm:prSet/>
      <dgm:spPr/>
      <dgm:t>
        <a:bodyPr/>
        <a:lstStyle/>
        <a:p>
          <a:endParaRPr lang="en-US"/>
        </a:p>
      </dgm:t>
    </dgm:pt>
    <dgm:pt modelId="{9A31E571-7D6A-441A-90AC-976E760CFEA9}" type="pres">
      <dgm:prSet presAssocID="{F2402B48-0DC7-4702-B3A5-C4A820144F45}" presName="linear" presStyleCnt="0">
        <dgm:presLayoutVars>
          <dgm:animLvl val="lvl"/>
          <dgm:resizeHandles val="exact"/>
        </dgm:presLayoutVars>
      </dgm:prSet>
      <dgm:spPr/>
    </dgm:pt>
    <dgm:pt modelId="{6570D54C-CB92-4454-8D4A-0812DF869B99}" type="pres">
      <dgm:prSet presAssocID="{C8CC9EBA-76C2-4BFE-B715-DE0DDF2693A0}" presName="parentText" presStyleLbl="node1" presStyleIdx="0" presStyleCnt="6">
        <dgm:presLayoutVars>
          <dgm:chMax val="0"/>
          <dgm:bulletEnabled val="1"/>
        </dgm:presLayoutVars>
      </dgm:prSet>
      <dgm:spPr/>
    </dgm:pt>
    <dgm:pt modelId="{4F84A24C-8349-48BC-A6AE-CD35E90C83FC}" type="pres">
      <dgm:prSet presAssocID="{7A1C5B69-661A-43B0-B3B8-BC31B884A107}" presName="spacer" presStyleCnt="0"/>
      <dgm:spPr/>
    </dgm:pt>
    <dgm:pt modelId="{B08C6284-2056-4B78-848C-6625B9C33A61}" type="pres">
      <dgm:prSet presAssocID="{B9F54F3D-EC7D-4DA7-8776-582279A5C9BD}" presName="parentText" presStyleLbl="node1" presStyleIdx="1" presStyleCnt="6">
        <dgm:presLayoutVars>
          <dgm:chMax val="0"/>
          <dgm:bulletEnabled val="1"/>
        </dgm:presLayoutVars>
      </dgm:prSet>
      <dgm:spPr/>
    </dgm:pt>
    <dgm:pt modelId="{8821072D-867F-465A-95B2-0B45C857479A}" type="pres">
      <dgm:prSet presAssocID="{86F715F8-394D-47CD-BA45-A0CE701745F1}" presName="spacer" presStyleCnt="0"/>
      <dgm:spPr/>
    </dgm:pt>
    <dgm:pt modelId="{19D693CA-2CEC-4491-A83E-C98986041F3D}" type="pres">
      <dgm:prSet presAssocID="{0F3800D2-6B62-4080-93C3-743AFDB45C48}" presName="parentText" presStyleLbl="node1" presStyleIdx="2" presStyleCnt="6">
        <dgm:presLayoutVars>
          <dgm:chMax val="0"/>
          <dgm:bulletEnabled val="1"/>
        </dgm:presLayoutVars>
      </dgm:prSet>
      <dgm:spPr/>
    </dgm:pt>
    <dgm:pt modelId="{6EF4AEF5-CACE-41BC-AD21-959DA2CBC9B9}" type="pres">
      <dgm:prSet presAssocID="{2A9DCAB2-E662-4C1A-9F68-3B8AEB597C9D}" presName="spacer" presStyleCnt="0"/>
      <dgm:spPr/>
    </dgm:pt>
    <dgm:pt modelId="{A0C851B2-6679-4238-BE3D-7FFA5DD43EE1}" type="pres">
      <dgm:prSet presAssocID="{F95F6A12-77A5-4D6E-8638-B60CD00F686B}" presName="parentText" presStyleLbl="node1" presStyleIdx="3" presStyleCnt="6">
        <dgm:presLayoutVars>
          <dgm:chMax val="0"/>
          <dgm:bulletEnabled val="1"/>
        </dgm:presLayoutVars>
      </dgm:prSet>
      <dgm:spPr/>
    </dgm:pt>
    <dgm:pt modelId="{1158E1FA-3FCE-46D9-898C-C656C167EF51}" type="pres">
      <dgm:prSet presAssocID="{1061D329-50A5-4E00-8DDF-6A8F937EDCBF}" presName="spacer" presStyleCnt="0"/>
      <dgm:spPr/>
    </dgm:pt>
    <dgm:pt modelId="{8C56FD1D-82CC-423F-8268-5B64E6E39F56}" type="pres">
      <dgm:prSet presAssocID="{40245967-C289-4664-B6C7-84D8003EE558}" presName="parentText" presStyleLbl="node1" presStyleIdx="4" presStyleCnt="6">
        <dgm:presLayoutVars>
          <dgm:chMax val="0"/>
          <dgm:bulletEnabled val="1"/>
        </dgm:presLayoutVars>
      </dgm:prSet>
      <dgm:spPr/>
    </dgm:pt>
    <dgm:pt modelId="{8BB8526C-76DB-47D1-8FB8-D74A5275BB9D}" type="pres">
      <dgm:prSet presAssocID="{3A3BA52A-DCC1-4DBE-9B89-99A119A9174A}" presName="spacer" presStyleCnt="0"/>
      <dgm:spPr/>
    </dgm:pt>
    <dgm:pt modelId="{55178EF4-5148-400A-9DBA-CE577C661F0D}" type="pres">
      <dgm:prSet presAssocID="{29AD574A-EE2A-496A-B7BF-8725DD96EFBB}" presName="parentText" presStyleLbl="node1" presStyleIdx="5" presStyleCnt="6">
        <dgm:presLayoutVars>
          <dgm:chMax val="0"/>
          <dgm:bulletEnabled val="1"/>
        </dgm:presLayoutVars>
      </dgm:prSet>
      <dgm:spPr/>
    </dgm:pt>
  </dgm:ptLst>
  <dgm:cxnLst>
    <dgm:cxn modelId="{1448350C-D173-41F6-9B2A-BAEAF471D47D}" srcId="{F2402B48-0DC7-4702-B3A5-C4A820144F45}" destId="{F95F6A12-77A5-4D6E-8638-B60CD00F686B}" srcOrd="3" destOrd="0" parTransId="{C0E232CE-0C9A-49B3-B6EB-B5EF2A61819B}" sibTransId="{1061D329-50A5-4E00-8DDF-6A8F937EDCBF}"/>
    <dgm:cxn modelId="{412AB32B-A6EA-4A1E-8E61-1BF57219E048}" type="presOf" srcId="{C8CC9EBA-76C2-4BFE-B715-DE0DDF2693A0}" destId="{6570D54C-CB92-4454-8D4A-0812DF869B99}" srcOrd="0" destOrd="0" presId="urn:microsoft.com/office/officeart/2005/8/layout/vList2"/>
    <dgm:cxn modelId="{91A08D2D-6DCD-4613-86E4-EE210E07B210}" type="presOf" srcId="{F95F6A12-77A5-4D6E-8638-B60CD00F686B}" destId="{A0C851B2-6679-4238-BE3D-7FFA5DD43EE1}" srcOrd="0" destOrd="0" presId="urn:microsoft.com/office/officeart/2005/8/layout/vList2"/>
    <dgm:cxn modelId="{BCB67E3B-50E0-4ABA-A543-CF9EC6F8AD3E}" srcId="{F2402B48-0DC7-4702-B3A5-C4A820144F45}" destId="{40245967-C289-4664-B6C7-84D8003EE558}" srcOrd="4" destOrd="0" parTransId="{215C4816-3AC9-453E-86D9-8D8F81E89D86}" sibTransId="{3A3BA52A-DCC1-4DBE-9B89-99A119A9174A}"/>
    <dgm:cxn modelId="{D656C165-604B-4729-9ADF-0CE6CB5BE098}" type="presOf" srcId="{F2402B48-0DC7-4702-B3A5-C4A820144F45}" destId="{9A31E571-7D6A-441A-90AC-976E760CFEA9}" srcOrd="0" destOrd="0" presId="urn:microsoft.com/office/officeart/2005/8/layout/vList2"/>
    <dgm:cxn modelId="{18187B9A-3E2A-4B8A-9871-8182AAC47560}" type="presOf" srcId="{29AD574A-EE2A-496A-B7BF-8725DD96EFBB}" destId="{55178EF4-5148-400A-9DBA-CE577C661F0D}" srcOrd="0" destOrd="0" presId="urn:microsoft.com/office/officeart/2005/8/layout/vList2"/>
    <dgm:cxn modelId="{B65B8B9C-0C3E-45C1-A123-FFC4D43DE2BF}" srcId="{F2402B48-0DC7-4702-B3A5-C4A820144F45}" destId="{B9F54F3D-EC7D-4DA7-8776-582279A5C9BD}" srcOrd="1" destOrd="0" parTransId="{11D6A8E6-1095-46D7-A0BC-CCA1E9CB5433}" sibTransId="{86F715F8-394D-47CD-BA45-A0CE701745F1}"/>
    <dgm:cxn modelId="{1A101B9E-F9EF-4986-AC57-6D9564B7F3EF}" type="presOf" srcId="{40245967-C289-4664-B6C7-84D8003EE558}" destId="{8C56FD1D-82CC-423F-8268-5B64E6E39F56}" srcOrd="0" destOrd="0" presId="urn:microsoft.com/office/officeart/2005/8/layout/vList2"/>
    <dgm:cxn modelId="{0A76CDB6-59C0-41D7-8BEC-8C1420784765}" srcId="{F2402B48-0DC7-4702-B3A5-C4A820144F45}" destId="{29AD574A-EE2A-496A-B7BF-8725DD96EFBB}" srcOrd="5" destOrd="0" parTransId="{772E3797-63CD-47AB-B7E2-2EDC87F66D85}" sibTransId="{C4DEBD16-B9C9-48E8-B80A-6F7BC705244B}"/>
    <dgm:cxn modelId="{64D326CB-0173-4ACC-8168-432E580C716A}" type="presOf" srcId="{0F3800D2-6B62-4080-93C3-743AFDB45C48}" destId="{19D693CA-2CEC-4491-A83E-C98986041F3D}" srcOrd="0" destOrd="0" presId="urn:microsoft.com/office/officeart/2005/8/layout/vList2"/>
    <dgm:cxn modelId="{D73B09CD-431E-4601-B93C-A1BE92E5B319}" type="presOf" srcId="{B9F54F3D-EC7D-4DA7-8776-582279A5C9BD}" destId="{B08C6284-2056-4B78-848C-6625B9C33A61}" srcOrd="0" destOrd="0" presId="urn:microsoft.com/office/officeart/2005/8/layout/vList2"/>
    <dgm:cxn modelId="{4706BDDA-6EFF-4C09-9934-DF40AAE258F4}" srcId="{F2402B48-0DC7-4702-B3A5-C4A820144F45}" destId="{0F3800D2-6B62-4080-93C3-743AFDB45C48}" srcOrd="2" destOrd="0" parTransId="{C058764D-6A47-40BF-A505-604A1857DFAD}" sibTransId="{2A9DCAB2-E662-4C1A-9F68-3B8AEB597C9D}"/>
    <dgm:cxn modelId="{4F3950F1-0573-47D0-B3CB-252B1D7C1089}" srcId="{F2402B48-0DC7-4702-B3A5-C4A820144F45}" destId="{C8CC9EBA-76C2-4BFE-B715-DE0DDF2693A0}" srcOrd="0" destOrd="0" parTransId="{9311006B-D99C-4A0D-8DEC-7B57A5264FA5}" sibTransId="{7A1C5B69-661A-43B0-B3B8-BC31B884A107}"/>
    <dgm:cxn modelId="{094D4D0E-41B8-4719-96DC-30AF6F1E7297}" type="presParOf" srcId="{9A31E571-7D6A-441A-90AC-976E760CFEA9}" destId="{6570D54C-CB92-4454-8D4A-0812DF869B99}" srcOrd="0" destOrd="0" presId="urn:microsoft.com/office/officeart/2005/8/layout/vList2"/>
    <dgm:cxn modelId="{A615D404-1198-48BF-A008-AB8450974498}" type="presParOf" srcId="{9A31E571-7D6A-441A-90AC-976E760CFEA9}" destId="{4F84A24C-8349-48BC-A6AE-CD35E90C83FC}" srcOrd="1" destOrd="0" presId="urn:microsoft.com/office/officeart/2005/8/layout/vList2"/>
    <dgm:cxn modelId="{24AF8916-E23C-4EB4-B58E-44BA00051B48}" type="presParOf" srcId="{9A31E571-7D6A-441A-90AC-976E760CFEA9}" destId="{B08C6284-2056-4B78-848C-6625B9C33A61}" srcOrd="2" destOrd="0" presId="urn:microsoft.com/office/officeart/2005/8/layout/vList2"/>
    <dgm:cxn modelId="{2E01CF9C-C41E-4CA3-8540-7A63EA345C71}" type="presParOf" srcId="{9A31E571-7D6A-441A-90AC-976E760CFEA9}" destId="{8821072D-867F-465A-95B2-0B45C857479A}" srcOrd="3" destOrd="0" presId="urn:microsoft.com/office/officeart/2005/8/layout/vList2"/>
    <dgm:cxn modelId="{C9480087-5398-40B0-8BE6-36930281F75E}" type="presParOf" srcId="{9A31E571-7D6A-441A-90AC-976E760CFEA9}" destId="{19D693CA-2CEC-4491-A83E-C98986041F3D}" srcOrd="4" destOrd="0" presId="urn:microsoft.com/office/officeart/2005/8/layout/vList2"/>
    <dgm:cxn modelId="{6C75512A-135C-41C5-B6D0-DB9023929D66}" type="presParOf" srcId="{9A31E571-7D6A-441A-90AC-976E760CFEA9}" destId="{6EF4AEF5-CACE-41BC-AD21-959DA2CBC9B9}" srcOrd="5" destOrd="0" presId="urn:microsoft.com/office/officeart/2005/8/layout/vList2"/>
    <dgm:cxn modelId="{E4F06965-678B-414F-89CE-DD579B9B5B63}" type="presParOf" srcId="{9A31E571-7D6A-441A-90AC-976E760CFEA9}" destId="{A0C851B2-6679-4238-BE3D-7FFA5DD43EE1}" srcOrd="6" destOrd="0" presId="urn:microsoft.com/office/officeart/2005/8/layout/vList2"/>
    <dgm:cxn modelId="{093B14E9-C773-49C4-9A44-2F6085D84C8A}" type="presParOf" srcId="{9A31E571-7D6A-441A-90AC-976E760CFEA9}" destId="{1158E1FA-3FCE-46D9-898C-C656C167EF51}" srcOrd="7" destOrd="0" presId="urn:microsoft.com/office/officeart/2005/8/layout/vList2"/>
    <dgm:cxn modelId="{D16A5112-34EA-4AC3-9E11-14877B90BFD5}" type="presParOf" srcId="{9A31E571-7D6A-441A-90AC-976E760CFEA9}" destId="{8C56FD1D-82CC-423F-8268-5B64E6E39F56}" srcOrd="8" destOrd="0" presId="urn:microsoft.com/office/officeart/2005/8/layout/vList2"/>
    <dgm:cxn modelId="{4EFB86A6-472B-4FC2-A179-C41A0CC4C1DF}" type="presParOf" srcId="{9A31E571-7D6A-441A-90AC-976E760CFEA9}" destId="{8BB8526C-76DB-47D1-8FB8-D74A5275BB9D}" srcOrd="9" destOrd="0" presId="urn:microsoft.com/office/officeart/2005/8/layout/vList2"/>
    <dgm:cxn modelId="{A7ADE196-900B-4FD5-A785-457D254BF195}" type="presParOf" srcId="{9A31E571-7D6A-441A-90AC-976E760CFEA9}" destId="{55178EF4-5148-400A-9DBA-CE577C661F0D}"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A0A5B1-50EB-4378-A75E-B030DCC6DAB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31CC181-2E84-49E2-8F72-6ED7D6D56E91}">
      <dgm:prSet/>
      <dgm:spPr/>
      <dgm:t>
        <a:bodyPr/>
        <a:lstStyle/>
        <a:p>
          <a:r>
            <a:rPr lang="en-US"/>
            <a:t>Introduction</a:t>
          </a:r>
        </a:p>
      </dgm:t>
    </dgm:pt>
    <dgm:pt modelId="{3442BB48-65EC-4BCD-9E1F-BA60A5733D94}" type="parTrans" cxnId="{7B46DF2C-EDB3-4ADC-9206-51070A3A27CD}">
      <dgm:prSet/>
      <dgm:spPr/>
      <dgm:t>
        <a:bodyPr/>
        <a:lstStyle/>
        <a:p>
          <a:endParaRPr lang="en-US"/>
        </a:p>
      </dgm:t>
    </dgm:pt>
    <dgm:pt modelId="{737C4569-CB0F-4865-9DE1-C552297724D0}" type="sibTrans" cxnId="{7B46DF2C-EDB3-4ADC-9206-51070A3A27CD}">
      <dgm:prSet/>
      <dgm:spPr/>
      <dgm:t>
        <a:bodyPr/>
        <a:lstStyle/>
        <a:p>
          <a:endParaRPr lang="en-US"/>
        </a:p>
      </dgm:t>
    </dgm:pt>
    <dgm:pt modelId="{EF1F15CF-B19F-4B30-AFE2-AB1462278330}">
      <dgm:prSet/>
      <dgm:spPr/>
      <dgm:t>
        <a:bodyPr/>
        <a:lstStyle/>
        <a:p>
          <a:r>
            <a:rPr lang="en-US"/>
            <a:t>Test Scope</a:t>
          </a:r>
        </a:p>
      </dgm:t>
    </dgm:pt>
    <dgm:pt modelId="{D4342003-C66D-4665-8BDE-E575F67548D0}" type="parTrans" cxnId="{385160C0-2DFA-431A-BEE7-A68F56BCAFEA}">
      <dgm:prSet/>
      <dgm:spPr/>
      <dgm:t>
        <a:bodyPr/>
        <a:lstStyle/>
        <a:p>
          <a:endParaRPr lang="en-US"/>
        </a:p>
      </dgm:t>
    </dgm:pt>
    <dgm:pt modelId="{C9920D9F-58EC-44C6-8D32-A3ED4E6C83C7}" type="sibTrans" cxnId="{385160C0-2DFA-431A-BEE7-A68F56BCAFEA}">
      <dgm:prSet/>
      <dgm:spPr/>
      <dgm:t>
        <a:bodyPr/>
        <a:lstStyle/>
        <a:p>
          <a:endParaRPr lang="en-US"/>
        </a:p>
      </dgm:t>
    </dgm:pt>
    <dgm:pt modelId="{08D8B971-E7FC-43B5-BD41-10CDBC9DABC4}">
      <dgm:prSet/>
      <dgm:spPr/>
      <dgm:t>
        <a:bodyPr/>
        <a:lstStyle/>
        <a:p>
          <a:r>
            <a:rPr lang="en-US"/>
            <a:t>Results</a:t>
          </a:r>
        </a:p>
      </dgm:t>
    </dgm:pt>
    <dgm:pt modelId="{76345349-5872-4AA4-BA55-40DBFE54E269}" type="parTrans" cxnId="{F0668D36-576D-41AF-ACF2-37C868E36A74}">
      <dgm:prSet/>
      <dgm:spPr/>
      <dgm:t>
        <a:bodyPr/>
        <a:lstStyle/>
        <a:p>
          <a:endParaRPr lang="en-US"/>
        </a:p>
      </dgm:t>
    </dgm:pt>
    <dgm:pt modelId="{00618A55-A159-4AF9-ABDA-A47EAAC0BCC1}" type="sibTrans" cxnId="{F0668D36-576D-41AF-ACF2-37C868E36A74}">
      <dgm:prSet/>
      <dgm:spPr/>
      <dgm:t>
        <a:bodyPr/>
        <a:lstStyle/>
        <a:p>
          <a:endParaRPr lang="en-US"/>
        </a:p>
      </dgm:t>
    </dgm:pt>
    <dgm:pt modelId="{CD039927-A26C-4121-AEA7-35F02E308368}">
      <dgm:prSet/>
      <dgm:spPr/>
      <dgm:t>
        <a:bodyPr/>
        <a:lstStyle/>
        <a:p>
          <a:r>
            <a:rPr lang="en-US"/>
            <a:t>Recommendations</a:t>
          </a:r>
        </a:p>
      </dgm:t>
    </dgm:pt>
    <dgm:pt modelId="{1AE8738D-F947-47F6-9F72-3DEE34723A0B}" type="parTrans" cxnId="{3A29EB75-70FE-4D54-8067-F6B4C7B49E16}">
      <dgm:prSet/>
      <dgm:spPr/>
      <dgm:t>
        <a:bodyPr/>
        <a:lstStyle/>
        <a:p>
          <a:endParaRPr lang="en-US"/>
        </a:p>
      </dgm:t>
    </dgm:pt>
    <dgm:pt modelId="{EB1F0AE2-5168-4E96-B36B-D3D739E2B530}" type="sibTrans" cxnId="{3A29EB75-70FE-4D54-8067-F6B4C7B49E16}">
      <dgm:prSet/>
      <dgm:spPr/>
      <dgm:t>
        <a:bodyPr/>
        <a:lstStyle/>
        <a:p>
          <a:endParaRPr lang="en-US"/>
        </a:p>
      </dgm:t>
    </dgm:pt>
    <dgm:pt modelId="{BC511BB2-BC21-4563-9BE2-F684218F6F9D}" type="pres">
      <dgm:prSet presAssocID="{AEA0A5B1-50EB-4378-A75E-B030DCC6DABA}" presName="linear" presStyleCnt="0">
        <dgm:presLayoutVars>
          <dgm:animLvl val="lvl"/>
          <dgm:resizeHandles val="exact"/>
        </dgm:presLayoutVars>
      </dgm:prSet>
      <dgm:spPr/>
    </dgm:pt>
    <dgm:pt modelId="{C35BC064-5735-4120-9425-811BAB83DC23}" type="pres">
      <dgm:prSet presAssocID="{331CC181-2E84-49E2-8F72-6ED7D6D56E91}" presName="parentText" presStyleLbl="node1" presStyleIdx="0" presStyleCnt="4">
        <dgm:presLayoutVars>
          <dgm:chMax val="0"/>
          <dgm:bulletEnabled val="1"/>
        </dgm:presLayoutVars>
      </dgm:prSet>
      <dgm:spPr/>
    </dgm:pt>
    <dgm:pt modelId="{8C7B0521-BC52-4E1E-ADD5-8D443CC47B8A}" type="pres">
      <dgm:prSet presAssocID="{737C4569-CB0F-4865-9DE1-C552297724D0}" presName="spacer" presStyleCnt="0"/>
      <dgm:spPr/>
    </dgm:pt>
    <dgm:pt modelId="{539CEF15-1531-46FD-A1DA-224ADCB1268C}" type="pres">
      <dgm:prSet presAssocID="{EF1F15CF-B19F-4B30-AFE2-AB1462278330}" presName="parentText" presStyleLbl="node1" presStyleIdx="1" presStyleCnt="4">
        <dgm:presLayoutVars>
          <dgm:chMax val="0"/>
          <dgm:bulletEnabled val="1"/>
        </dgm:presLayoutVars>
      </dgm:prSet>
      <dgm:spPr/>
    </dgm:pt>
    <dgm:pt modelId="{4CA319A4-AC0D-4DBD-88F2-ABB539C364AA}" type="pres">
      <dgm:prSet presAssocID="{C9920D9F-58EC-44C6-8D32-A3ED4E6C83C7}" presName="spacer" presStyleCnt="0"/>
      <dgm:spPr/>
    </dgm:pt>
    <dgm:pt modelId="{153B02D0-A176-4042-9EE3-6698E861620B}" type="pres">
      <dgm:prSet presAssocID="{08D8B971-E7FC-43B5-BD41-10CDBC9DABC4}" presName="parentText" presStyleLbl="node1" presStyleIdx="2" presStyleCnt="4">
        <dgm:presLayoutVars>
          <dgm:chMax val="0"/>
          <dgm:bulletEnabled val="1"/>
        </dgm:presLayoutVars>
      </dgm:prSet>
      <dgm:spPr/>
    </dgm:pt>
    <dgm:pt modelId="{A5881556-4484-40D1-A343-023B7E97A945}" type="pres">
      <dgm:prSet presAssocID="{00618A55-A159-4AF9-ABDA-A47EAAC0BCC1}" presName="spacer" presStyleCnt="0"/>
      <dgm:spPr/>
    </dgm:pt>
    <dgm:pt modelId="{E53DB4A4-76F3-441C-8E10-85DD41E50700}" type="pres">
      <dgm:prSet presAssocID="{CD039927-A26C-4121-AEA7-35F02E308368}" presName="parentText" presStyleLbl="node1" presStyleIdx="3" presStyleCnt="4">
        <dgm:presLayoutVars>
          <dgm:chMax val="0"/>
          <dgm:bulletEnabled val="1"/>
        </dgm:presLayoutVars>
      </dgm:prSet>
      <dgm:spPr/>
    </dgm:pt>
  </dgm:ptLst>
  <dgm:cxnLst>
    <dgm:cxn modelId="{7B46DF2C-EDB3-4ADC-9206-51070A3A27CD}" srcId="{AEA0A5B1-50EB-4378-A75E-B030DCC6DABA}" destId="{331CC181-2E84-49E2-8F72-6ED7D6D56E91}" srcOrd="0" destOrd="0" parTransId="{3442BB48-65EC-4BCD-9E1F-BA60A5733D94}" sibTransId="{737C4569-CB0F-4865-9DE1-C552297724D0}"/>
    <dgm:cxn modelId="{F0668D36-576D-41AF-ACF2-37C868E36A74}" srcId="{AEA0A5B1-50EB-4378-A75E-B030DCC6DABA}" destId="{08D8B971-E7FC-43B5-BD41-10CDBC9DABC4}" srcOrd="2" destOrd="0" parTransId="{76345349-5872-4AA4-BA55-40DBFE54E269}" sibTransId="{00618A55-A159-4AF9-ABDA-A47EAAC0BCC1}"/>
    <dgm:cxn modelId="{3A29EB75-70FE-4D54-8067-F6B4C7B49E16}" srcId="{AEA0A5B1-50EB-4378-A75E-B030DCC6DABA}" destId="{CD039927-A26C-4121-AEA7-35F02E308368}" srcOrd="3" destOrd="0" parTransId="{1AE8738D-F947-47F6-9F72-3DEE34723A0B}" sibTransId="{EB1F0AE2-5168-4E96-B36B-D3D739E2B530}"/>
    <dgm:cxn modelId="{768FB957-7D13-4080-8DCB-8934833F370D}" type="presOf" srcId="{EF1F15CF-B19F-4B30-AFE2-AB1462278330}" destId="{539CEF15-1531-46FD-A1DA-224ADCB1268C}" srcOrd="0" destOrd="0" presId="urn:microsoft.com/office/officeart/2005/8/layout/vList2"/>
    <dgm:cxn modelId="{B86E4985-2014-4EE7-A283-64D928260A8E}" type="presOf" srcId="{AEA0A5B1-50EB-4378-A75E-B030DCC6DABA}" destId="{BC511BB2-BC21-4563-9BE2-F684218F6F9D}" srcOrd="0" destOrd="0" presId="urn:microsoft.com/office/officeart/2005/8/layout/vList2"/>
    <dgm:cxn modelId="{82F62086-4269-42F2-9086-D21D0975E8A4}" type="presOf" srcId="{08D8B971-E7FC-43B5-BD41-10CDBC9DABC4}" destId="{153B02D0-A176-4042-9EE3-6698E861620B}" srcOrd="0" destOrd="0" presId="urn:microsoft.com/office/officeart/2005/8/layout/vList2"/>
    <dgm:cxn modelId="{45203195-1D9B-4D30-9348-C56DE173CE05}" type="presOf" srcId="{331CC181-2E84-49E2-8F72-6ED7D6D56E91}" destId="{C35BC064-5735-4120-9425-811BAB83DC23}" srcOrd="0" destOrd="0" presId="urn:microsoft.com/office/officeart/2005/8/layout/vList2"/>
    <dgm:cxn modelId="{5D5C0DA1-DC5D-4D90-B0E2-7C90770112E6}" type="presOf" srcId="{CD039927-A26C-4121-AEA7-35F02E308368}" destId="{E53DB4A4-76F3-441C-8E10-85DD41E50700}" srcOrd="0" destOrd="0" presId="urn:microsoft.com/office/officeart/2005/8/layout/vList2"/>
    <dgm:cxn modelId="{385160C0-2DFA-431A-BEE7-A68F56BCAFEA}" srcId="{AEA0A5B1-50EB-4378-A75E-B030DCC6DABA}" destId="{EF1F15CF-B19F-4B30-AFE2-AB1462278330}" srcOrd="1" destOrd="0" parTransId="{D4342003-C66D-4665-8BDE-E575F67548D0}" sibTransId="{C9920D9F-58EC-44C6-8D32-A3ED4E6C83C7}"/>
    <dgm:cxn modelId="{69FBEAD3-1019-40B6-92B6-56F8A209ED2F}" type="presParOf" srcId="{BC511BB2-BC21-4563-9BE2-F684218F6F9D}" destId="{C35BC064-5735-4120-9425-811BAB83DC23}" srcOrd="0" destOrd="0" presId="urn:microsoft.com/office/officeart/2005/8/layout/vList2"/>
    <dgm:cxn modelId="{39541F07-BE85-4A5A-8DA6-460D0D039F95}" type="presParOf" srcId="{BC511BB2-BC21-4563-9BE2-F684218F6F9D}" destId="{8C7B0521-BC52-4E1E-ADD5-8D443CC47B8A}" srcOrd="1" destOrd="0" presId="urn:microsoft.com/office/officeart/2005/8/layout/vList2"/>
    <dgm:cxn modelId="{2F5C6293-D44B-4D85-AABE-286326A44453}" type="presParOf" srcId="{BC511BB2-BC21-4563-9BE2-F684218F6F9D}" destId="{539CEF15-1531-46FD-A1DA-224ADCB1268C}" srcOrd="2" destOrd="0" presId="urn:microsoft.com/office/officeart/2005/8/layout/vList2"/>
    <dgm:cxn modelId="{FA8C9992-D948-4C19-8DD0-7026F545CA7F}" type="presParOf" srcId="{BC511BB2-BC21-4563-9BE2-F684218F6F9D}" destId="{4CA319A4-AC0D-4DBD-88F2-ABB539C364AA}" srcOrd="3" destOrd="0" presId="urn:microsoft.com/office/officeart/2005/8/layout/vList2"/>
    <dgm:cxn modelId="{C8C2B0B0-14F8-443C-92C5-8D8F2DCB2F0D}" type="presParOf" srcId="{BC511BB2-BC21-4563-9BE2-F684218F6F9D}" destId="{153B02D0-A176-4042-9EE3-6698E861620B}" srcOrd="4" destOrd="0" presId="urn:microsoft.com/office/officeart/2005/8/layout/vList2"/>
    <dgm:cxn modelId="{745CC127-8B78-434E-BD21-79EAB6AD9CA0}" type="presParOf" srcId="{BC511BB2-BC21-4563-9BE2-F684218F6F9D}" destId="{A5881556-4484-40D1-A343-023B7E97A945}" srcOrd="5" destOrd="0" presId="urn:microsoft.com/office/officeart/2005/8/layout/vList2"/>
    <dgm:cxn modelId="{C31575EF-3E5D-49FA-A494-939FFBE14FFB}" type="presParOf" srcId="{BC511BB2-BC21-4563-9BE2-F684218F6F9D}" destId="{E53DB4A4-76F3-441C-8E10-85DD41E50700}"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2E19DF-7BC2-48A0-B2AB-39D2C5F931F6}">
      <dsp:nvSpPr>
        <dsp:cNvPr id="0" name=""/>
        <dsp:cNvSpPr/>
      </dsp:nvSpPr>
      <dsp:spPr>
        <a:xfrm>
          <a:off x="0" y="675"/>
          <a:ext cx="6900512" cy="158136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1604BA-7F9C-4C33-AB2F-3294757BE731}">
      <dsp:nvSpPr>
        <dsp:cNvPr id="0" name=""/>
        <dsp:cNvSpPr/>
      </dsp:nvSpPr>
      <dsp:spPr>
        <a:xfrm>
          <a:off x="478363" y="356483"/>
          <a:ext cx="869752" cy="8697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EC80A9-8B2A-4FD6-9EF7-327A0D1EDA0F}">
      <dsp:nvSpPr>
        <dsp:cNvPr id="0" name=""/>
        <dsp:cNvSpPr/>
      </dsp:nvSpPr>
      <dsp:spPr>
        <a:xfrm>
          <a:off x="1826480" y="675"/>
          <a:ext cx="5074031" cy="158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361" tIns="167361" rIns="167361" bIns="167361" numCol="1" spcCol="1270" anchor="ctr" anchorCtr="0">
          <a:noAutofit/>
        </a:bodyPr>
        <a:lstStyle/>
        <a:p>
          <a:pPr marL="0" lvl="0" indent="0" algn="l" defTabSz="977900">
            <a:lnSpc>
              <a:spcPct val="90000"/>
            </a:lnSpc>
            <a:spcBef>
              <a:spcPct val="0"/>
            </a:spcBef>
            <a:spcAft>
              <a:spcPct val="35000"/>
            </a:spcAft>
            <a:buNone/>
          </a:pPr>
          <a:r>
            <a:rPr lang="en-US" sz="2200" kern="1200"/>
            <a:t>A summary of the pentest for upper-level management or the executive team. </a:t>
          </a:r>
        </a:p>
      </dsp:txBody>
      <dsp:txXfrm>
        <a:off x="1826480" y="675"/>
        <a:ext cx="5074031" cy="1581368"/>
      </dsp:txXfrm>
    </dsp:sp>
    <dsp:sp modelId="{C8211265-C4E0-49B6-AB6B-D64F2068BB85}">
      <dsp:nvSpPr>
        <dsp:cNvPr id="0" name=""/>
        <dsp:cNvSpPr/>
      </dsp:nvSpPr>
      <dsp:spPr>
        <a:xfrm>
          <a:off x="0" y="1977386"/>
          <a:ext cx="6900512" cy="158136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B7D58E-A06C-4497-85BD-A8FCAFA2C0C6}">
      <dsp:nvSpPr>
        <dsp:cNvPr id="0" name=""/>
        <dsp:cNvSpPr/>
      </dsp:nvSpPr>
      <dsp:spPr>
        <a:xfrm>
          <a:off x="478363" y="2333194"/>
          <a:ext cx="869752" cy="8697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F8B6F7-395F-4C92-92C6-1C606563C8EB}">
      <dsp:nvSpPr>
        <dsp:cNvPr id="0" name=""/>
        <dsp:cNvSpPr/>
      </dsp:nvSpPr>
      <dsp:spPr>
        <a:xfrm>
          <a:off x="1826480" y="1977386"/>
          <a:ext cx="5074031" cy="158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361" tIns="167361" rIns="167361" bIns="167361" numCol="1" spcCol="1270" anchor="ctr" anchorCtr="0">
          <a:noAutofit/>
        </a:bodyPr>
        <a:lstStyle/>
        <a:p>
          <a:pPr marL="0" lvl="0" indent="0" algn="l" defTabSz="977900">
            <a:lnSpc>
              <a:spcPct val="90000"/>
            </a:lnSpc>
            <a:spcBef>
              <a:spcPct val="0"/>
            </a:spcBef>
            <a:spcAft>
              <a:spcPct val="35000"/>
            </a:spcAft>
            <a:buNone/>
          </a:pPr>
          <a:r>
            <a:rPr lang="en-US" sz="2200" kern="1200"/>
            <a:t>Written after the rest of the report has been written. </a:t>
          </a:r>
        </a:p>
      </dsp:txBody>
      <dsp:txXfrm>
        <a:off x="1826480" y="1977386"/>
        <a:ext cx="5074031" cy="1581368"/>
      </dsp:txXfrm>
    </dsp:sp>
    <dsp:sp modelId="{48512C45-43D4-4439-9BC5-C80EDDD6DA50}">
      <dsp:nvSpPr>
        <dsp:cNvPr id="0" name=""/>
        <dsp:cNvSpPr/>
      </dsp:nvSpPr>
      <dsp:spPr>
        <a:xfrm>
          <a:off x="0" y="3954096"/>
          <a:ext cx="6900512" cy="158136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E64E80-580B-4A08-81CA-42D41EA9FF38}">
      <dsp:nvSpPr>
        <dsp:cNvPr id="0" name=""/>
        <dsp:cNvSpPr/>
      </dsp:nvSpPr>
      <dsp:spPr>
        <a:xfrm>
          <a:off x="478363" y="4309904"/>
          <a:ext cx="869752" cy="8697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5A23B2-BC52-48A3-ACB8-2EA28FD19C9D}">
      <dsp:nvSpPr>
        <dsp:cNvPr id="0" name=""/>
        <dsp:cNvSpPr/>
      </dsp:nvSpPr>
      <dsp:spPr>
        <a:xfrm>
          <a:off x="1826480" y="3954096"/>
          <a:ext cx="5074031" cy="158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361" tIns="167361" rIns="167361" bIns="167361" numCol="1" spcCol="1270" anchor="ctr" anchorCtr="0">
          <a:noAutofit/>
        </a:bodyPr>
        <a:lstStyle/>
        <a:p>
          <a:pPr marL="0" lvl="0" indent="0" algn="l" defTabSz="977900">
            <a:lnSpc>
              <a:spcPct val="90000"/>
            </a:lnSpc>
            <a:spcBef>
              <a:spcPct val="0"/>
            </a:spcBef>
            <a:spcAft>
              <a:spcPct val="35000"/>
            </a:spcAft>
            <a:buNone/>
          </a:pPr>
          <a:r>
            <a:rPr lang="en-US" sz="2200" kern="1200"/>
            <a:t>The executive summary contains key information regarding the pentest that you would like to communicate to the executive team.</a:t>
          </a:r>
        </a:p>
      </dsp:txBody>
      <dsp:txXfrm>
        <a:off x="1826480" y="3954096"/>
        <a:ext cx="5074031" cy="15813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70D54C-CB92-4454-8D4A-0812DF869B99}">
      <dsp:nvSpPr>
        <dsp:cNvPr id="0" name=""/>
        <dsp:cNvSpPr/>
      </dsp:nvSpPr>
      <dsp:spPr>
        <a:xfrm>
          <a:off x="0" y="49283"/>
          <a:ext cx="6263640" cy="83537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H</a:t>
          </a:r>
          <a:r>
            <a:rPr lang="en-US" sz="2100" b="0" kern="1200"/>
            <a:t>igh-level fly over of the risks and potential business impact. </a:t>
          </a:r>
          <a:endParaRPr lang="en-US" sz="2100" kern="1200"/>
        </a:p>
      </dsp:txBody>
      <dsp:txXfrm>
        <a:off x="40780" y="90063"/>
        <a:ext cx="6182080" cy="753819"/>
      </dsp:txXfrm>
    </dsp:sp>
    <dsp:sp modelId="{B08C6284-2056-4B78-848C-6625B9C33A61}">
      <dsp:nvSpPr>
        <dsp:cNvPr id="0" name=""/>
        <dsp:cNvSpPr/>
      </dsp:nvSpPr>
      <dsp:spPr>
        <a:xfrm>
          <a:off x="0" y="945144"/>
          <a:ext cx="6263640" cy="835379"/>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kern="1200"/>
            <a:t>A non-technical insight of security concerns identified during the assessment. </a:t>
          </a:r>
          <a:endParaRPr lang="en-US" sz="2100" kern="1200"/>
        </a:p>
      </dsp:txBody>
      <dsp:txXfrm>
        <a:off x="40780" y="985924"/>
        <a:ext cx="6182080" cy="753819"/>
      </dsp:txXfrm>
    </dsp:sp>
    <dsp:sp modelId="{19D693CA-2CEC-4491-A83E-C98986041F3D}">
      <dsp:nvSpPr>
        <dsp:cNvPr id="0" name=""/>
        <dsp:cNvSpPr/>
      </dsp:nvSpPr>
      <dsp:spPr>
        <a:xfrm>
          <a:off x="0" y="1841004"/>
          <a:ext cx="6263640" cy="835379"/>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R</a:t>
          </a:r>
          <a:r>
            <a:rPr lang="en-US" sz="2100" b="0" kern="1200"/>
            <a:t>eflects the state of assessed assets now. </a:t>
          </a:r>
          <a:endParaRPr lang="en-US" sz="2100" kern="1200"/>
        </a:p>
      </dsp:txBody>
      <dsp:txXfrm>
        <a:off x="40780" y="1881784"/>
        <a:ext cx="6182080" cy="753819"/>
      </dsp:txXfrm>
    </dsp:sp>
    <dsp:sp modelId="{A0C851B2-6679-4238-BE3D-7FFA5DD43EE1}">
      <dsp:nvSpPr>
        <dsp:cNvPr id="0" name=""/>
        <dsp:cNvSpPr/>
      </dsp:nvSpPr>
      <dsp:spPr>
        <a:xfrm>
          <a:off x="0" y="2736864"/>
          <a:ext cx="6263640" cy="835379"/>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kern="1200"/>
            <a:t>Key findings. </a:t>
          </a:r>
          <a:endParaRPr lang="en-US" sz="2100" kern="1200"/>
        </a:p>
      </dsp:txBody>
      <dsp:txXfrm>
        <a:off x="40780" y="2777644"/>
        <a:ext cx="6182080" cy="753819"/>
      </dsp:txXfrm>
    </dsp:sp>
    <dsp:sp modelId="{8C56FD1D-82CC-423F-8268-5B64E6E39F56}">
      <dsp:nvSpPr>
        <dsp:cNvPr id="0" name=""/>
        <dsp:cNvSpPr/>
      </dsp:nvSpPr>
      <dsp:spPr>
        <a:xfrm>
          <a:off x="0" y="3632724"/>
          <a:ext cx="6263640" cy="835379"/>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R</a:t>
          </a:r>
          <a:r>
            <a:rPr lang="en-US" sz="2100" b="0" kern="1200"/>
            <a:t>ecommendations.</a:t>
          </a:r>
          <a:endParaRPr lang="en-US" sz="2100" kern="1200"/>
        </a:p>
      </dsp:txBody>
      <dsp:txXfrm>
        <a:off x="40780" y="3673504"/>
        <a:ext cx="6182080" cy="753819"/>
      </dsp:txXfrm>
    </dsp:sp>
    <dsp:sp modelId="{55178EF4-5148-400A-9DBA-CE577C661F0D}">
      <dsp:nvSpPr>
        <dsp:cNvPr id="0" name=""/>
        <dsp:cNvSpPr/>
      </dsp:nvSpPr>
      <dsp:spPr>
        <a:xfrm>
          <a:off x="0" y="4528584"/>
          <a:ext cx="6263640" cy="83537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kern="1200"/>
            <a:t>Can include visuals in the form of charts, graphs and risk grids. </a:t>
          </a:r>
          <a:endParaRPr lang="en-US" sz="2100" kern="1200"/>
        </a:p>
      </dsp:txBody>
      <dsp:txXfrm>
        <a:off x="40780" y="4569364"/>
        <a:ext cx="6182080" cy="7538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BC064-5735-4120-9425-811BAB83DC23}">
      <dsp:nvSpPr>
        <dsp:cNvPr id="0" name=""/>
        <dsp:cNvSpPr/>
      </dsp:nvSpPr>
      <dsp:spPr>
        <a:xfrm>
          <a:off x="0" y="39833"/>
          <a:ext cx="6263640" cy="122323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a:t>Introduction</a:t>
          </a:r>
        </a:p>
      </dsp:txBody>
      <dsp:txXfrm>
        <a:off x="59713" y="99546"/>
        <a:ext cx="6144214" cy="1103809"/>
      </dsp:txXfrm>
    </dsp:sp>
    <dsp:sp modelId="{539CEF15-1531-46FD-A1DA-224ADCB1268C}">
      <dsp:nvSpPr>
        <dsp:cNvPr id="0" name=""/>
        <dsp:cNvSpPr/>
      </dsp:nvSpPr>
      <dsp:spPr>
        <a:xfrm>
          <a:off x="0" y="1409948"/>
          <a:ext cx="6263640" cy="1223235"/>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a:t>Test Scope</a:t>
          </a:r>
        </a:p>
      </dsp:txBody>
      <dsp:txXfrm>
        <a:off x="59713" y="1469661"/>
        <a:ext cx="6144214" cy="1103809"/>
      </dsp:txXfrm>
    </dsp:sp>
    <dsp:sp modelId="{153B02D0-A176-4042-9EE3-6698E861620B}">
      <dsp:nvSpPr>
        <dsp:cNvPr id="0" name=""/>
        <dsp:cNvSpPr/>
      </dsp:nvSpPr>
      <dsp:spPr>
        <a:xfrm>
          <a:off x="0" y="2780063"/>
          <a:ext cx="6263640" cy="1223235"/>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a:t>Results</a:t>
          </a:r>
        </a:p>
      </dsp:txBody>
      <dsp:txXfrm>
        <a:off x="59713" y="2839776"/>
        <a:ext cx="6144214" cy="1103809"/>
      </dsp:txXfrm>
    </dsp:sp>
    <dsp:sp modelId="{E53DB4A4-76F3-441C-8E10-85DD41E50700}">
      <dsp:nvSpPr>
        <dsp:cNvPr id="0" name=""/>
        <dsp:cNvSpPr/>
      </dsp:nvSpPr>
      <dsp:spPr>
        <a:xfrm>
          <a:off x="0" y="4150179"/>
          <a:ext cx="6263640" cy="122323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a:t>Recommendations</a:t>
          </a:r>
        </a:p>
      </dsp:txBody>
      <dsp:txXfrm>
        <a:off x="59713" y="4209892"/>
        <a:ext cx="6144214" cy="110380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6:45.452"/>
    </inkml:context>
    <inkml:brush xml:id="br0">
      <inkml:brushProperty name="width" value="0.35" units="cm"/>
      <inkml:brushProperty name="height" value="0.35" units="cm"/>
      <inkml:brushProperty name="color" value="#FFFFFF"/>
    </inkml:brush>
  </inkml:definitions>
  <inkml:trace contextRef="#ctx0" brushRef="#br0">3879 124 24575,'-985'0'0,"940"2"0,-77 14 0,-5 0 0,-251-11 0,233-6 0,130 0 0,0-1 0,-1 0 0,1-1 0,0-1 0,0-1 0,1 0 0,-1 0 0,1-2 0,0 0 0,1 0 0,-20-15 0,10 8 0,1 2 0,-2 1 0,1 1 0,-1 1 0,-1 1 0,0 1 0,0 2 0,0 0 0,-29-1 0,-34 1 0,-91 8 0,53 0 0,-1007-3 0,1123 0 0,6-1 0,-1 1 0,0-1 0,0 1 0,0 1 0,0-1 0,0 1 0,1 0 0,-1 0 0,0 0 0,1 0 0,-1 1 0,1 0 0,-1 0 0,-4 3 0,8-4 0,1-1 0,0 1 0,0-1 0,0 1 0,0-1 0,0 1 0,0-1 0,0 1 0,0-1 0,0 1 0,0-1 0,0 1 0,0-1 0,0 1 0,1-1 0,-1 0 0,0 1 0,0-1 0,1 1 0,-1-1 0,0 1 0,0-1 0,1 0 0,-1 1 0,0-1 0,1 0 0,-1 1 0,0-1 0,1 0 0,-1 1 0,1-1 0,-1 0 0,1 0 0,-1 0 0,0 1 0,1-1 0,-1 0 0,1 0 0,-1 0 0,1 0 0,-1 0 0,1 0 0,-1 0 0,1 0 0,-1 0 0,1 0 0,0 0 0,27 6 0,65 1 0,147-8 0,-94-2 0,1065 4 0,-1194-1 0,-1 1 0,1 1 0,0 1 0,-1 0 0,25 8 0,-36-9 0,0 0 0,0 0 0,-1 1 0,1-1 0,-1 1 0,1 0 0,-1 0 0,0 1 0,6 6 0,-8-8 0,-1 0 0,1 0 0,-1 0 0,0 0 0,1 1 0,-1-1 0,-1 0 0,1 1 0,0-1 0,0 1 0,-1-1 0,0 1 0,1-1 0,-1 1 0,0 0 0,0-1 0,0 1 0,-1-1 0,1 1 0,-2 4 0,1-4 0,0-1 0,0 1 0,-1 0 0,0-1 0,1 1 0,-1-1 0,0 0 0,0 1 0,0-1 0,0 0 0,-1 0 0,1 0 0,0-1 0,-1 1 0,0 0 0,1-1 0,-1 0 0,0 0 0,0 1 0,1-2 0,-1 1 0,0 0 0,-3 0 0,-10 2 0,0-1 0,-32 1 0,43-3 0,-429-2 0,154-1 0,-696 3-1365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5:02:28.301"/>
    </inkml:context>
    <inkml:brush xml:id="br0">
      <inkml:brushProperty name="width" value="0.35" units="cm"/>
      <inkml:brushProperty name="height" value="0.35" units="cm"/>
      <inkml:brushProperty name="color" value="#FFFFFF"/>
    </inkml:brush>
  </inkml:definitions>
  <inkml:trace contextRef="#ctx0" brushRef="#br0">1 1 24575,'39'2'0,"0"1"0,40 10 0,-39-6 0,76 5 0,1740-12 0,-853-2 0,-974 4 0,-1 1 0,52 13 0,-13-2 0,5 0 0,-43-7 0,0-2 0,49 4 0,6-10 0,41 2 0,-121 0 0,0 0 0,0 0 0,0 0 0,0 1 0,-1-1 0,1 1 0,0 0 0,-1 0 0,1 0 0,-1 1 0,0-1 0,0 1 0,0 0 0,0 0 0,0 0 0,-1 0 0,1 1 0,-1-1 0,0 1 0,0-1 0,0 1 0,-1 0 0,1-1 0,-1 1 0,0 0 0,0 0 0,0 0 0,0 0 0,-1 5 0,1-4 0,0-1 0,-1 1 0,1-1 0,-1 1 0,0-1 0,-1 0 0,1 1 0,-1-1 0,0 1 0,0-1 0,0 0 0,0 1 0,-1-1 0,0 0 0,0 0 0,0 0 0,0 0 0,-1-1 0,0 1 0,1 0 0,-1-1 0,0 0 0,-1 0 0,1 0 0,-1 0 0,-5 4 0,-12 0 0,-1-1 0,1-1 0,-1 0 0,-41 2 0,31-3 0,-109 7 0,-186-10 0,143-4 0,-2252 3 0,2425 0 0,1 1 0,0 0 0,-1 1 0,1 0 0,0 1 0,0 0 0,0 0 0,0 1 0,1 0 0,-1 1 0,-12 8 0,13-8 11,-1-1 0,1 1 0,-1-2 0,0 1 0,-1-1 0,1-1-1,0 0 1,-1-1 0,0 1 0,-17-2 0,6-1-308,0-1 0,0-2 0,0 0 0,-22-7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5:02:45.039"/>
    </inkml:context>
    <inkml:brush xml:id="br0">
      <inkml:brushProperty name="width" value="0.35" units="cm"/>
      <inkml:brushProperty name="height" value="0.35" units="cm"/>
      <inkml:brushProperty name="color" value="#FFFFFF"/>
    </inkml:brush>
  </inkml:definitions>
  <inkml:trace contextRef="#ctx0" brushRef="#br0">0 104 24575,'4342'0'0,"-4320"-1"0,1-2 0,0 0 0,-1-1 0,1-2 0,-1 0 0,-1-1 0,1-2 0,31-16 0,-28 14 0,-14 6 0,0 0 0,1 1 0,-1 0 0,1 1 0,0 0 0,0 1 0,1 1 0,-1 0 0,14 0 0,-18 2 0,0 0 0,-1 0 0,1 1 0,0 0 0,-1 0 0,1 1 0,-1 0 0,0 0 0,0 1 0,0 0 0,0 0 0,-1 1 0,0 0 0,0 0 0,7 7 0,-1 0 0,-1 0 0,0 1 0,0 0 0,10 19 0,-16-23 0,-1 0 0,0 1 0,-1-1 0,0 1 0,0 0 0,-1-1 0,0 1 0,0 16 0,-2-21 0,1 0 0,-1-1 0,0 1 0,0-1 0,-1 1 0,1 0 0,-1-1 0,0 1 0,0-1 0,-1 0 0,1 1 0,-1-1 0,0 0 0,0 0 0,-1 0 0,-4 7 0,3-8 0,0 0 0,0 0 0,0 0 0,0 0 0,-1-1 0,1 0 0,-1 0 0,1 0 0,-1 0 0,0-1 0,0 1 0,0-1 0,0-1 0,1 1 0,-9-1 0,-143-1 0,115-2 0,0 2 0,0 2 0,-69 11 0,-114 32 0,174-36 0,-1-2 0,1-2 0,-1-2 0,-63-7 0,-1 2 0,-1196 3 0,952 18 0,-19 0 0,-1303-20-1365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5:03:00.894"/>
    </inkml:context>
    <inkml:brush xml:id="br0">
      <inkml:brushProperty name="width" value="0.35" units="cm"/>
      <inkml:brushProperty name="height" value="0.35" units="cm"/>
      <inkml:brushProperty name="color" value="#FFFFFF"/>
    </inkml:brush>
  </inkml:definitions>
  <inkml:trace contextRef="#ctx0" brushRef="#br0">1 0 24575,'21'1'0,"1"2"0,-1 0 0,26 7 0,-22-4 0,47 5 0,399-8 0,-241-6 0,2029 3 0,-2253 0 0,-1 0 0,1 0 0,0 1 0,0-1 0,-1 1 0,1 1 0,0-1 0,-1 1 0,11 4 0,-13-3 0,1-1 0,-1 0 0,-1 1 0,1 0 0,0 0 0,-1 0 0,1 0 0,-1 0 0,0 0 0,0 0 0,0 1 0,0-1 0,-1 1 0,1 0 0,1 6 0,0-1 0,2 1 0,-1-1 0,1 1 0,1-1 0,0-1 0,12 16 0,-12-18 0,0 1 0,-1 0 0,0 0 0,0 0 0,-1 1 0,0 0 0,0-1 0,-1 2 0,0-1 0,0 0 0,1 9 0,-3-9 0,1 1 0,-2-1 0,1 0 0,-1 1 0,-1-1 0,0 0 0,0 0 0,-3 12 0,3-17 0,0 0 0,-1 0 0,1 0 0,-1 0 0,0 0 0,0 0 0,0-1 0,0 1 0,0-1 0,-1 1 0,1-1 0,-1 0 0,1 0 0,-1 0 0,0 0 0,0 0 0,0-1 0,0 0 0,0 1 0,0-1 0,0 0 0,-1 0 0,-5 0 0,-28 4 0,0-2 0,-1-2 0,-68-6 0,1 0 0,-1664 5 0,1734 2 0,1 1 0,-39 10 0,-50 4 0,-331-14 0,234-6 0,208 3-136,0 0-1,-1-1 1,1-1-1,0 0 1,-1-1-1,1 0 1,1-1-1,-1 0 0,-18-10 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6:13.844"/>
    </inkml:context>
    <inkml:brush xml:id="br0">
      <inkml:brushProperty name="width" value="0.35" units="cm"/>
      <inkml:brushProperty name="height" value="0.35" units="cm"/>
      <inkml:brushProperty name="color" value="#FFFFFF"/>
    </inkml:brush>
  </inkml:definitions>
  <inkml:trace contextRef="#ctx0" brushRef="#br0">248 79 24575,'0'-3'0,"0"0"0,0 0 0,0 0 0,1 0 0,-1 1 0,1-1 0,0 0 0,0 0 0,0 1 0,0-1 0,0 0 0,1 1 0,-1-1 0,1 1 0,-1-1 0,1 1 0,0 0 0,0 0 0,0 0 0,4-3 0,-1 2 0,0 0 0,0 1 0,0-1 0,0 1 0,1 0 0,-1 1 0,1-1 0,-1 1 0,12-1 0,4 1 0,-1 1 0,1 1 0,0 1 0,37 8 0,158 42 0,-204-49 0,52 13 0,-1 2 0,86 37 0,-146-54 0,-1 1 0,1-1 0,0 0 0,-1 1 0,1 0 0,-1-1 0,0 1 0,0 0 0,0 0 0,1 1 0,-2-1 0,1 0 0,2 4 0,-3-5 0,-1 1 0,0-1 0,0 0 0,0 0 0,0 0 0,0 0 0,0 1 0,0-1 0,-1 0 0,1 0 0,0 0 0,-1 0 0,1 0 0,0 0 0,-1 0 0,1 0 0,-1 0 0,0 0 0,1 0 0,-1 0 0,0 0 0,0 0 0,1 0 0,-1 0 0,0-1 0,0 1 0,0 0 0,0-1 0,0 1 0,0-1 0,0 1 0,0-1 0,0 1 0,-1-1 0,1 0 0,0 1 0,-1-1 0,-21 6 0,0 0 0,-1-2 0,0 0 0,1-2 0,-1 0 0,0-2 0,-34-3 0,8 1 0,-23-1 0,-56 0 0,115 4 0,0 0 0,1 1 0,-1 0 0,0 2 0,0-1 0,-23 11 0,-313 170 0,310-156 0,39-27 0,0-1 0,1 0 0,-1 1 0,1-1 0,-1 1 0,1-1 0,-1 1 0,1 0 0,-1-1 0,1 1 0,-1-1 0,1 1 0,0 0 0,-1-1 0,1 1 0,0 0 0,-1 0 0,1-1 0,0 1 0,0 0 0,0 0 0,0-1 0,0 1 0,0 0 0,0 0 0,0-1 0,0 1 0,0 0 0,0 0 0,1-1 0,-1 1 0,0 0 0,0-1 0,1 1 0,-1 0 0,0-1 0,1 1 0,-1 0 0,1-1 0,-1 1 0,1-1 0,-1 1 0,1-1 0,-1 1 0,1-1 0,0 1 0,-1-1 0,1 0 0,0 1 0,-1-1 0,1 0 0,0 1 0,-1-1 0,1 0 0,0 0 0,0 0 0,-1 0 0,2 1 0,21 4 0,1-2 0,0 0 0,0-1 0,-1-1 0,1-1 0,32-5 0,14 2 0,1627-1 0,-889 7 0,-795-3 0,32-1 0,1 2 0,84 14 0,-30 0 0,-1-6 0,2-3 0,115-9 0,-53 0 0,-153 4 0,0-1 0,0-1 0,-1 0 0,1 0 0,0-1 0,-1 0 0,12-5 0,-17 5 0,1 0 0,-1-1 0,1 0 0,-1 1 0,0-2 0,-1 1 0,1 0 0,0-1 0,-1 0 0,0 0 0,0 0 0,0 0 0,0 0 0,-1-1 0,5-8 0,0-8 0,-1 1 0,0-1 0,-2 0 0,0-1 0,-1 1 0,-1-1 0,-1 1 0,-2-1 0,-2-21 0,3 39 0,-1 0 0,0 0 0,0 0 0,0 0 0,-1 0 0,1 1 0,-1-1 0,0 0 0,0 1 0,0 0 0,-1-1 0,1 1 0,-1 0 0,1 0 0,-1 0 0,0 1 0,-1-1 0,1 1 0,0-1 0,-1 1 0,1 0 0,-1 1 0,1-1 0,-1 0 0,0 1 0,0 0 0,0 0 0,-7-1 0,-11-1 0,0 0 0,0 2 0,-44 2 0,50-1 0,-578 7 0,556-5 0,0 2 0,-48 11 0,45-7 0,-69 4 0,-581-10 0,330-5 0,121 3-1365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6:13.844"/>
    </inkml:context>
    <inkml:brush xml:id="br0">
      <inkml:brushProperty name="width" value="0.35" units="cm"/>
      <inkml:brushProperty name="height" value="0.35" units="cm"/>
      <inkml:brushProperty name="color" value="#FFFFFF"/>
    </inkml:brush>
  </inkml:definitions>
  <inkml:trace contextRef="#ctx0" brushRef="#br0">248 79 24575,'0'-3'0,"0"0"0,0 0 0,0 0 0,1 0 0,-1 1 0,1-1 0,0 0 0,0 0 0,0 1 0,0-1 0,0 0 0,1 1 0,-1-1 0,1 1 0,-1-1 0,1 1 0,0 0 0,0 0 0,0 0 0,4-3 0,-1 2 0,0 0 0,0 1 0,0-1 0,0 1 0,1 0 0,-1 1 0,1-1 0,-1 1 0,12-1 0,4 1 0,-1 1 0,1 1 0,0 1 0,37 8 0,158 42 0,-204-49 0,52 13 0,-1 2 0,86 37 0,-146-54 0,-1 1 0,1-1 0,0 0 0,-1 1 0,1 0 0,-1-1 0,0 1 0,0 0 0,0 0 0,1 1 0,-2-1 0,1 0 0,2 4 0,-3-5 0,-1 1 0,0-1 0,0 0 0,0 0 0,0 0 0,0 0 0,0 1 0,0-1 0,-1 0 0,1 0 0,0 0 0,-1 0 0,1 0 0,0 0 0,-1 0 0,1 0 0,-1 0 0,0 0 0,1 0 0,-1 0 0,0 0 0,0 0 0,1 0 0,-1 0 0,0-1 0,0 1 0,0 0 0,0-1 0,0 1 0,0-1 0,0 1 0,0-1 0,0 1 0,-1-1 0,1 0 0,0 1 0,-1-1 0,-21 6 0,0 0 0,-1-2 0,0 0 0,1-2 0,-1 0 0,0-2 0,-34-3 0,8 1 0,-23-1 0,-56 0 0,115 4 0,0 0 0,1 1 0,-1 0 0,0 2 0,0-1 0,-23 11 0,-313 170 0,310-156 0,39-27 0,0-1 0,1 0 0,-1 1 0,1-1 0,-1 1 0,1-1 0,-1 1 0,1 0 0,-1-1 0,1 1 0,-1-1 0,1 1 0,0 0 0,-1-1 0,1 1 0,0 0 0,-1 0 0,1-1 0,0 1 0,0 0 0,0 0 0,0-1 0,0 1 0,0 0 0,0 0 0,0-1 0,0 1 0,0 0 0,0 0 0,1-1 0,-1 1 0,0 0 0,0-1 0,1 1 0,-1 0 0,0-1 0,1 1 0,-1 0 0,1-1 0,-1 1 0,1-1 0,-1 1 0,1-1 0,-1 1 0,1-1 0,0 1 0,-1-1 0,1 0 0,0 1 0,-1-1 0,1 0 0,0 1 0,-1-1 0,1 0 0,0 0 0,0 0 0,-1 0 0,2 1 0,21 4 0,1-2 0,0 0 0,0-1 0,-1-1 0,1-1 0,32-5 0,14 2 0,1627-1 0,-889 7 0,-795-3 0,32-1 0,1 2 0,84 14 0,-30 0 0,-1-6 0,2-3 0,115-9 0,-53 0 0,-153 4 0,0-1 0,0-1 0,-1 0 0,1 0 0,0-1 0,-1 0 0,12-5 0,-17 5 0,1 0 0,-1-1 0,1 0 0,-1 1 0,0-2 0,-1 1 0,1 0 0,0-1 0,-1 0 0,0 0 0,0 0 0,0 0 0,0 0 0,-1-1 0,5-8 0,0-8 0,-1 1 0,0-1 0,-2 0 0,0-1 0,-1 1 0,-1-1 0,-1 1 0,-2-1 0,-2-21 0,3 39 0,-1 0 0,0 0 0,0 0 0,0 0 0,-1 0 0,1 1 0,-1-1 0,0 0 0,0 1 0,0 0 0,-1-1 0,1 1 0,-1 0 0,1 0 0,-1 0 0,0 1 0,-1-1 0,1 1 0,0-1 0,-1 1 0,1 0 0,-1 1 0,1-1 0,-1 0 0,0 1 0,0 0 0,0 0 0,-7-1 0,-11-1 0,0 0 0,0 2 0,-44 2 0,50-1 0,-578 7 0,556-5 0,0 2 0,-48 11 0,45-7 0,-69 4 0,-581-10 0,330-5 0,121 3-1365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4:15.724"/>
    </inkml:context>
    <inkml:brush xml:id="br0">
      <inkml:brushProperty name="width" value="0.05" units="cm"/>
      <inkml:brushProperty name="height" value="0.05" units="cm"/>
      <inkml:brushProperty name="color" value="#FFFFFF"/>
    </inkml:brush>
  </inkml:definitions>
  <inkml:trace contextRef="#ctx0" brushRef="#br0">1 81 24575,'627'0'0,"-607"-1"0,0-2 0,0 0 0,-1-1 0,1-1 0,-1-1 0,25-11 0,-22 8 0,-1 2 0,1 0 0,0 1 0,40-5 0,222 10 0,-136 3 0,-100 2 0,0 2 0,0 2 0,-1 2 0,90 32 0,0-2 0,450 137-1365,-554-165-5461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4:55.707"/>
    </inkml:context>
    <inkml:brush xml:id="br0">
      <inkml:brushProperty name="width" value="0.05" units="cm"/>
      <inkml:brushProperty name="height" value="0.05" units="cm"/>
      <inkml:brushProperty name="color" value="#FFFFFF"/>
    </inkml:brush>
  </inkml:definitions>
  <inkml:trace contextRef="#ctx0" brushRef="#br0">2735 342 24575,'-2212'0'0,"2206"0"0,-64-3 0,65 3 0,-1-1 0,1 0 0,0 0 0,-1-1 0,1 1 0,0-1 0,0 0 0,0-1 0,0 1 0,-5-5 0,9 6 0,0 0 0,1 0 0,-1 0 0,1 0 0,-1 0 0,1 0 0,-1 0 0,1 0 0,0 0 0,-1 0 0,1 0 0,0-1 0,0 1 0,0 0 0,0 0 0,0 0 0,0 0 0,0 0 0,0-1 0,1 1 0,-1 0 0,0 0 0,1 0 0,0-2 0,17-36 0,-6 10 0,-11 27 0,0 0 0,-1 0 0,0 0 0,1 0 0,-1 0 0,0 0 0,0 0 0,0 0 0,0-1 0,0 1 0,-1 0 0,1 0 0,-1 0 0,1 0 0,-1 0 0,0 0 0,1 1 0,-1-1 0,0 0 0,0 0 0,-1 0 0,1 1 0,0-1 0,0 1 0,-1-1 0,1 1 0,-1-1 0,0 1 0,1 0 0,-1 0 0,0 0 0,0 0 0,1 0 0,-1 0 0,0 0 0,0 1 0,0-1 0,0 1 0,0-1 0,0 1 0,0 0 0,0 0 0,-4 0 0,3 0 0,0 0 0,0 0 0,0 0 0,1 1 0,-1-1 0,0 1 0,0-1 0,0 1 0,1 0 0,-1 0 0,1 1 0,-1-1 0,1 0 0,-1 1 0,1 0 0,0-1 0,0 1 0,-1 0 0,1 0 0,1 0 0,-1 1 0,0-1 0,0 0 0,1 1 0,-1-1 0,1 1 0,0-1 0,0 1 0,0 0 0,0-1 0,0 4 0,1-3 0,0-1 0,0 0 0,1 0 0,-1 0 0,1 0 0,-1 0 0,1 0 0,0 0 0,0 0 0,0 0 0,0 0 0,0-1 0,0 1 0,0 0 0,1-1 0,-1 1 0,1 0 0,-1-1 0,1 0 0,-1 1 0,1-1 0,0 0 0,0 0 0,0 0 0,0 0 0,0 0 0,0 0 0,0-1 0,0 1 0,0-1 0,0 1 0,3-1 0,10 3 0,1 0 0,-1-1 0,18-1 0,-27 0 0,49-2 0,1-3 0,76-13 0,64-6 0,25 24 0,-322-2 0,-122 3 0,189 1 0,0 1 0,0 1 0,1 2 0,-47 16 0,73-20 0,1 0 0,-1 1 0,1-1 0,0 1 0,0 1 0,0-1 0,1 1 0,-1 0 0,1 0 0,0 1 0,1 0 0,-1 0 0,1 0 0,0 0 0,1 0 0,-1 1 0,-2 9 0,-22 34 0,28-50 0,0 1 0,-1 0 0,1 0 0,-1-1 0,1 1 0,-1 0 0,1 0 0,-1-1 0,0 1 0,1-1 0,-1 1 0,0 0 0,1-1 0,-1 0 0,0 1 0,0-1 0,1 1 0,-1-1 0,0 0 0,0 1 0,0-1 0,1 0 0,-1 0 0,0 0 0,0 0 0,0 0 0,0 0 0,0 0 0,0 0 0,1 0 0,-1 0 0,0 0 0,0 0 0,0-1 0,0 1 0,0 0 0,1-1 0,-1 1 0,0 0 0,0-1 0,1 1 0,-1-1 0,0 1 0,1-1 0,-1 0 0,-1 0 0,-29-45 0,9 14 0,20 31 0,1 0 0,-1 0 0,1 0 0,-1 0 0,0 0 0,1 1 0,-1-1 0,0 1 0,0-1 0,0 1 0,1 0 0,-1-1 0,0 1 0,0 0 0,0 0 0,0 0 0,1 1 0,-1-1 0,0 0 0,0 1 0,1-1 0,-1 1 0,0 0 0,0-1 0,1 1 0,-1 0 0,-1 1 0,-44 38 0,24-19 0,18-18 0,6-6 0,12-16 0,23-22 0,-26 29 0,1 1 0,0 0 0,0 1 0,2 1 0,-1-1 0,1 2 0,0 0 0,1 0 0,0 2 0,0-1 0,1 2 0,-1 0 0,1 1 0,0 0 0,0 1 0,1 1 0,-1 0 0,1 1 0,20 1 0,1555 6 0,-3092-6 0,1484 0 0,-38 1 0,52 0 0,1-1 0,-1 0 0,1 1 0,-1-1 0,1 1 0,-1 0 0,1 0 0,0 0 0,0 0 0,-1 0 0,1 0 0,0 1 0,0-1 0,0 1 0,0 0 0,0-1 0,-1 4 0,2-5 0,1 1 0,-1 0 0,1-1 0,0 1 0,0 0 0,-1-1 0,1 1 0,0 0 0,0-1 0,0 1 0,0 0 0,0-1 0,-1 1 0,2 0 0,-1 0 0,0-1 0,0 1 0,0 0 0,0-1 0,0 1 0,0 0 0,1-1 0,-1 1 0,0 0 0,1-1 0,-1 1 0,0 0 0,1-1 0,0 1 0,22 16 0,37 3 0,-56-19 0,52 12 0,1-3 0,96 5 0,119-12 0,-183-4 0,632-2 0,-776-1 0,0-3 0,0-2 0,1-2 0,-95-34 0,-80-16 0,-35 6 0,387 49 0,449 8 0,-545-2 0,0 2 0,1 0 0,-1 2 0,38 10 0,-50-9 0,0 0 0,-1 0 0,0 2 0,0 0 0,0 0 0,-1 1 0,0 1 0,-1 0 0,15 14 0,-14-13 0,0 0 0,0-1 0,1-1 0,-1 0 0,2-1 0,-1 0 0,17 4 0,89 24 0,-102-30 0,-127-34 0,-1 5 0,-1 4 0,-1 5 0,-176 0 0,-145 19 0,1107-4 0,-2185 0 0,1496 0 0,0-1 0,0 0 0,0-1 0,0 0 0,0-2 0,0 0 0,1 0 0,-19-9 0,54 7 0,15 2 0,785 3 0,-453 3 0,-409 1 0,1 1 0,-1 3 0,-48 13 0,16-3 0,-180 50 0,6-2 0,181-55 0,0-3 0,0-4 0,-105-6 0,33-1 0,-55 5 0,2306-1 0,-2074 2 0,0 1 0,44 11 0,-40-6 0,65 4 0,-72-11 0,278-4 0,-308 3 0,-1-1 0,0 1 0,1-1 0,-1 0 0,0-1 0,0 1 0,0-1 0,0 0 0,0 0 0,0-1 0,0 1 0,-1-1 0,1 0 0,-1 0 0,0-1 0,0 1 0,0-1 0,5-6 0,-5 3 0,0 0 0,-1 0 0,0-1 0,0 1 0,-1-1 0,0 0 0,0 0 0,0 1 0,-1-1 0,-1 0 0,1-11 0,-4-10 0,3 29 0,6 12 0,-5-11 0,-1 0 0,1-1 0,-1 1 0,1-1 0,-1 1 0,1-1 0,0 1 0,-1-1 0,1 1 0,0-1 0,-1 0 0,1 1 0,0-1 0,0 0 0,-1 0 0,1 1 0,0-1 0,0 0 0,0 0 0,-1 0 0,1 0 0,0 0 0,0 0 0,-1 0 0,1 0 0,0-1 0,0 1 0,0 0 0,-1 0 0,1-1 0,0 1 0,0-1 0,0 1 0,1-1 0,-1 1 0,1 0 0,-1-1 0,1 1 0,-1 0 0,0 0 0,1 0 0,-1 0 0,1 0 0,-1 0 0,1 0 0,-1 1 0,1-1 0,-1 0 0,0 1 0,1-1 0,2 2 0,0 2 0,0-1 0,0 1 0,-1 0 0,1 0 0,-1 0 0,1 0 0,-1 1 0,3 7 0,-5-11 0,0 1 0,0-1 0,0 1 0,-1 0 0,1-1 0,-1 1 0,1-1 0,-1 1 0,0 0 0,1-1 0,-1 1 0,0 0 0,0 0 0,0-1 0,-1 1 0,1 0 0,0-1 0,-1 1 0,1 0 0,-1-1 0,1 1 0,-1-1 0,0 1 0,1-1 0,-1 1 0,0-1 0,0 1 0,0-1 0,0 0 0,0 0 0,-3 3 0,-2-1 0,0 1 0,0-1 0,0-1 0,-1 1 0,1-1 0,-1 0 0,0 0 0,1-1 0,-1 0 0,0 0 0,-13-1 0,-82-8 0,88 6 0,-118-14 0,0 6 0,-143 7 0,302 3 0,1 2 0,-1 1 0,48 11 0,31 4 0,16 2 0,-91-13 0,0-1 0,1-2 0,-1-1 0,38-1 0,-63-3 0,1 0 0,-1-1 0,0 0 0,0 0 0,0-1 0,0 1 0,0-1 0,-1-1 0,1 1 0,-1-1 0,0 0 0,0 0 0,0 0 0,0-1 0,4-6 0,-5 6 0,1 0 0,-1 1 0,1 0 0,-1-1 0,1 1 0,0 1 0,1-1 0,-1 1 0,1 0 0,-1 0 0,1 1 0,0 0 0,0 0 0,0 0 0,12-2 0,-17 5 0,0-1 0,0 0 0,1 0 0,-1 0 0,0 0 0,0 0 0,0 0 0,1-1 0,-1 1 0,0 0 0,0-1 0,0 1 0,1-1 0,-1 1 0,0-1 0,0 1 0,0-1 0,0 0 0,0 1 0,0-1 0,0 0 0,0 0 0,-1 0 0,1 0 0,0 0 0,0 0 0,-1 0 0,1 0 0,-1 0 0,1 0 0,-1 0 0,1 0 0,0-2 0,-1-2 0,-1 0 0,1 0 0,-1 1 0,1-1 0,-2 0 0,1 1 0,-3-7 0,-2-14 0,4 19 0,1-1 0,-1 0 0,0 0 0,0 1 0,0-1 0,-1 1 0,0 0 0,-1 0 0,1 0 0,-6-6 0,5 8 0,0 0 0,0 1 0,-1 0 0,1 0 0,-1 0 0,1 0 0,-1 1 0,0 0 0,0 0 0,0 0 0,0 0 0,-1 1 0,-8-2 0,-47-3 0,1 2 0,-1 3 0,-62 7 0,-15-1 0,-171-5 0,327 0 0,0 1 0,1 1 0,-1 0 0,28 8 0,-37-7 0,-1 0 0,0 0 0,1 1 0,-1-1 0,-1 2 0,1-1 0,-1 1 0,1 1 0,-1-1 0,-1 1 0,10 10 0,-16-16 0,1 1 0,0-1 0,-1 1 0,1-1 0,0 1 0,-1 0 0,1-1 0,-1 1 0,1 0 0,-1-1 0,1 1 0,-1 0 0,1 0 0,-1 0 0,0-1 0,0 1 0,1 0 0,-1 0 0,0 0 0,0 0 0,0-1 0,0 1 0,0 0 0,0 0 0,0 0 0,0 0 0,0 0 0,0-1 0,-1 1 0,1 0 0,0 0 0,0 0 0,-1-1 0,1 1 0,-1 0 0,1 0 0,0-1 0,-1 1 0,0 0 0,1-1 0,-1 1 0,1 0 0,-1-1 0,0 1 0,1-1 0,-1 1 0,0-1 0,0 0 0,1 1 0,-1-1 0,0 0 0,0 1 0,0-1 0,1 0 0,-3 0 0,-7 3 0,0-1 0,0-1 0,-20 1 0,16-1 0,6-1 0,0 1 0,0 0 0,0 1 0,1 0 0,-1 0 0,-7 4 0,15-6 0,0 0 0,-1 0 0,1 0 0,0 0 0,0 1 0,0-1 0,0 0 0,0 0 0,-1 0 0,1 0 0,0 1 0,0-1 0,0 0 0,0 0 0,0 0 0,0 1 0,0-1 0,0 0 0,0 0 0,0 1 0,0-1 0,0 0 0,0 0 0,0 0 0,0 1 0,0-1 0,0 0 0,0 0 0,0 0 0,0 1 0,0-1 0,1 0 0,-1 0 0,0 0 0,0 1 0,0-1 0,0 0 0,0 0 0,0 0 0,1 0 0,-1 1 0,0-1 0,0 0 0,0 0 0,1 0 0,-1 0 0,0 0 0,0 0 0,0 0 0,1 0 0,-1 0 0,0 0 0,0 1 0,0-1 0,1 0 0,-1 0 0,0 0 0,0 0 0,0 0 0,1-1 0,-1 1 0,0 0 0,0 0 0,1 0 0,17 5 0,64 2 0,156-5 0,-119-4 0,-114 2 0,1 0 0,-1 1 0,0-2 0,0 1 0,0 0 0,0-1 0,0 0 0,0 0 0,0-1 0,0 1 0,-1-1 0,1 0 0,0 0 0,-1-1 0,0 1 0,1-1 0,-1 0 0,0 0 0,0-1 0,-1 1 0,1-1 0,-1 0 0,0 0 0,0 0 0,0 0 0,0 0 0,4-10 0,-3 7 0,14-22 0,-18 29 0,0 0 0,0 0 0,0 0 0,1 0 0,-1 0 0,0 0 0,0-1 0,0 1 0,0 0 0,1 0 0,-1 0 0,0 0 0,0 0 0,0 0 0,0 0 0,1 0 0,-1 0 0,0 1 0,0-1 0,0 0 0,0 0 0,1 0 0,-1 0 0,0 0 0,0 0 0,0 0 0,0 0 0,0 0 0,1 0 0,-1 1 0,0-1 0,0 0 0,0 0 0,0 0 0,0 0 0,0 0 0,0 1 0,0-1 0,1 0 0,-1 0 0,0 0 0,0 0 0,0 1 0,0-1 0,0 0 0,0 0 0,0 1 0,3 23 0,-3 7 0,4 53 0,-3-77 0,0 0 0,0 0 0,1 0 0,0 0 0,0 0 0,1 0 0,0-1 0,0 1 0,5 6 0,-8-12 0,1 0 0,-1 1 0,1-1 0,0 0 0,-1 0 0,1 0 0,0 0 0,0 0 0,0 0 0,0 0 0,0 0 0,0-1 0,0 1 0,0 0 0,0 0 0,0-1 0,0 1 0,0-1 0,1 1 0,-1-1 0,0 1 0,0-1 0,1 0 0,-1 0 0,0 1 0,0-1 0,1 0 0,-1 0 0,0 0 0,1-1 0,-1 1 0,0 0 0,0 0 0,1-1 0,-1 1 0,0-1 0,0 1 0,0-1 0,1 1 0,-1-1 0,0 0 0,0 1 0,0-1 0,0 0 0,1-2 0,3-2 0,0-1 0,-1-1 0,0 1 0,0 0 0,-1-1 0,4-8 0,-3 12 0,-2 12 0,-1 26 0,-3-9 0,1-48 0,2-44 0,1 46 0,-1 1 0,-1-1 0,-1 0 0,-1 1 0,0-1 0,-2 1 0,-9-31 0,13 47 0,-1 1 0,0 0 0,0-1 0,0 1 0,0 0 0,-1-1 0,1 1 0,-1 0 0,1 0 0,-1 0 0,0 0 0,0 1 0,0-1 0,0 0 0,0 1 0,0-1 0,0 1 0,0 0 0,-1-1 0,1 1 0,0 0 0,-1 1 0,1-1 0,-1 0 0,1 1 0,-1-1 0,1 1 0,-1 0 0,1 0 0,-1 0 0,-5 1 0,5 0 0,-1 0 0,0 0 0,1 1 0,-1 0 0,1 0 0,0 0 0,0 0 0,-1 0 0,1 1 0,0-1 0,1 1 0,-1 0 0,1 0 0,-1 0 0,1 0 0,0 0 0,0 0 0,0 1 0,0-1 0,-2 7 0,-1 10 0,0 1 0,2-1 0,0 0 0,1 1 0,1 0 0,1-1 0,4 37 0,-4-54 0,0-1 0,0 0 0,1 1 0,-1-1 0,1 0 0,-1 1 0,1-1 0,0 0 0,-1 0 0,1 1 0,0-1 0,1 0 0,-1 0 0,0 0 0,0 0 0,1 0 0,0-1 0,-1 1 0,1 0 0,0-1 0,0 1 0,-1-1 0,1 1 0,0-1 0,1 0 0,1 1 0,1-1 0,-1-1 0,0 1 0,1-1 0,-1 0 0,1-1 0,-1 1 0,0-1 0,1 1 0,-1-1 0,0-1 0,1 1 0,-1-1 0,6-2 0,1-2 0,1 1 0,0 0 0,1 0 0,-1 2 0,1 0 0,0 0 0,0 1 0,-1 0 0,1 1 0,1 1 0,15 1 0,-12 7 0,-23 1 0,-28 2 0,-10-5 0,-48 0 0,79-6 0,0 0 0,0 0 0,0-2 0,0 1 0,0-2 0,0 0 0,1 0 0,-15-6 0,28 9 0,-1-1 0,0 1 0,1 0 0,-1 0 0,0 0 0,1 0 0,-1 0 0,0 0 0,0-1 0,1 1 0,-1 0 0,0 0 0,0 0 0,1-1 0,-1 1 0,0 0 0,0 0 0,1-1 0,-1 1 0,0 0 0,0-1 0,0 1 0,0 0 0,0-1 0,0 1 0,1 0 0,-1-1 0,0 1 0,0 0 0,0-1 0,0 1 0,0 0 0,0 0 0,0-1 0,0 1 0,0 0 0,-1-1 0,1 1 0,0 0 0,0-1 0,0 1 0,0 0 0,0-1 0,0 1 0,-1 0 0,1 0 0,0-1 0,0 1 0,-1 0 0,1 0 0,0-1 0,0 1 0,-1 0 0,1 0 0,0 0 0,0-1 0,-1 1 0,1 0 0,0 0 0,-1 0 0,1 0 0,0 0 0,-1 0 0,1 0 0,27-6 0,10 3 0,-22 3 0,0-1 0,-1-1 0,1 0 0,22-6 0,-34 7 0,0 0 0,0 0 0,0-1 0,-1 1 0,1-1 0,0 1 0,-1-1 0,1 0 0,-1 0 0,1 0 0,-1 0 0,0 0 0,0-1 0,0 1 0,0-1 0,0 1 0,-1-1 0,1 0 0,-1 1 0,0-1 0,0 0 0,0 0 0,0 0 0,0 0 0,0 0 0,-1 0 0,1-4 0,-1-4 0,-1 1 0,1-1 0,-2 0 0,1 1 0,-2-1 0,1 1 0,-8-18 0,8 22 0,0 1 0,-1-1 0,1 1 0,-1 0 0,-1-1 0,1 2 0,-1-1 0,0 0 0,0 1 0,0-1 0,-1 1 0,1 0 0,-1 0 0,-10-5 0,14 8 0,-1 0 0,1 1 0,-1-1 0,0 0 0,1 1 0,-1-1 0,1 1 0,-1 0 0,0-1 0,1 1 0,-1 0 0,0 0 0,1 0 0,-1 0 0,0 0 0,1 1 0,-1-1 0,0 0 0,1 1 0,-1 0 0,0-1 0,1 1 0,-1 0 0,1-1 0,-2 3 0,0-1 0,1 0 0,0 1 0,0 0 0,0-1 0,1 1 0,-1 0 0,1 0 0,-1 0 0,1 0 0,0 0 0,0 0 0,-1 4 0,0 11 0,-1 0 0,2 0 0,1 29 0,0-46 0,1 14 0,-1-10 0,1 0 0,-1 0 0,0 0 0,0 0 0,-1 0 0,0-1 0,-1 9 0,1-11 0,0-1 0,0 1 0,0-1 0,0 0 0,0 1 0,0-1 0,0 0 0,-1 0 0,1 1 0,0-1 0,-1 0 0,1 0 0,-1 0 0,1-1 0,-1 1 0,1 0 0,-1-1 0,0 1 0,1-1 0,-1 1 0,0-1 0,0 0 0,1 1 0,-1-1 0,0 0 0,-2-1 0,-103 1 0,95-1 0,0 0 0,0-1 0,1 0 0,-1-1 0,1 0 0,-20-9 0,30 12 0,1 0 0,0 0 0,-1 0 0,1 0 0,0 0 0,-1 0 0,1 0 0,0 0 0,-1 0 0,1-1 0,0 1 0,-1 0 0,1 0 0,0 0 0,-1 0 0,1-1 0,0 1 0,0 0 0,0 0 0,-1-1 0,1 1 0,0 0 0,0-1 0,0 1 0,-1 0 0,1 0 0,0-1 0,0 1 0,0 0 0,0-1 0,0 1 0,0 0 0,0-1 0,0 1 0,0 0 0,0-1 0,0 1 0,0 0 0,0-1 0,0 1 0,0 0 0,0-1 0,0 1 0,0 0 0,0-1 0,0 1 0,1 0 0,-1-1 0,0 1 0,0 0 0,0-1 0,1 1 0,-1 0 0,0 0 0,0-1 0,1 1 0,-1 0 0,0 0 0,0 0 0,1 0 0,-1-1 0,1 1 0,27-12 0,-12 7 0,157-112 0,-172 117 0,30-21 0,-26 10 0,-21 7 0,-680 8 0,633-1 0,-1 4 0,-104 23 0,101-15 0,0-4 0,-81 4 0,132-15 0,1 1 0,-29 5 0,40-6 0,0 1 0,1 1 0,-1-1 0,0 0 0,0 1 0,1 0 0,-1 0 0,1 0 0,0 0 0,-1 0 0,1 1 0,0 0 0,1-1 0,-1 1 0,0 0 0,-2 4 0,4-6 0,1 0 0,-1 0 0,0 1 0,1-1 0,-1 0 0,1 0 0,-1 1 0,1-1 0,0 0 0,-1 1 0,1-1 0,0 0 0,0 1 0,0-1 0,0 0 0,0 1 0,0-1 0,1 0 0,-1 1 0,0-1 0,1 0 0,-1 1 0,1-1 0,-1 0 0,1 0 0,0 1 0,-1-1 0,1 0 0,0 0 0,0 0 0,0 0 0,0 0 0,0 0 0,0 0 0,0 0 0,0-1 0,0 1 0,0 0 0,0-1 0,1 1 0,-1 0 0,0-1 0,2 1 0,6 3 0,0-1 0,1 0 0,-1-1 0,19 3 0,75 4 0,197-9 0,-118-5 0,49 6 0,-449 31 0,87-11 0,-214 7 0,300-29 0,31 0 0,30 0 0,605 0 0,-454 2 0,-1141-1 0,962-1 0,7 1 0,0-1 0,0 1 0,0 0 0,0 0 0,1 0 0,-1 1 0,0-1 0,0 1 0,1 0 0,-1 1 0,0-1 0,1 1 0,-1 0 0,-7 5 0,12-7 0,0 0 0,0 1 0,-1-1 0,1 0 0,0 1 0,0-1 0,0 0 0,0 1 0,0-1 0,0 0 0,0 0 0,0 1 0,0-1 0,1 0 0,-1 1 0,0-1 0,0 0 0,0 1 0,0-1 0,0 0 0,1 0 0,-1 1 0,0-1 0,0 0 0,0 0 0,1 1 0,-1-1 0,0 0 0,0 0 0,1 1 0,-1-1 0,0 0 0,0 0 0,1 0 0,-1 0 0,0 0 0,1 1 0,-1-1 0,0 0 0,1 0 0,-1 0 0,0 0 0,0 0 0,1 0 0,18 4 0,-19-4 0,70 9 0,1-4 0,126-7 0,-79 0 0,671 1 0,-780 1 0,-1 0 0,1 0 0,-1-1 0,1 0 0,-1-1 0,0 0 0,0 0 0,0-1 0,0 0 0,13-6 0,-17 6 0,0-1 0,1 1 0,-2-1 0,1 1 0,0-1 0,-1 0 0,0 0 0,0-1 0,0 1 0,0-1 0,-1 1 0,1-1 0,-1 0 0,-1 0 0,1 0 0,-1 0 0,0 0 0,1-8 0,-1-32 0,-2 38 0,1 1 0,0-1 0,0 0 0,0 1 0,1-1 0,0 0 0,0 1 0,1-1 0,2-7 0,-3 13 0,-1 1 0,1 0 0,-1 0 0,1 0 0,-1-1 0,1 1 0,-1 0 0,1 0 0,-1 0 0,1 0 0,-1 0 0,1 0 0,-1 0 0,1 0 0,-1 0 0,1 0 0,-1 0 0,1 1 0,-1-1 0,1 0 0,-1 0 0,1 0 0,-1 1 0,1-1 0,-1 0 0,1 1 0,-1-1 0,0 0 0,1 1 0,-1-1 0,0 0 0,1 1 0,-1-1 0,0 1 0,1-1 0,-1 1 0,0-1 0,0 1 0,1 0 0,15 23 0,-14-22 0,4 6 0,0-1 0,1-1 0,-1 1 0,1-1 0,1 0 0,-1-1 0,1 1 0,0-1 0,0-1 0,1 0 0,-1 0 0,1-1 0,18 5 0,-24-7 0,0 0 0,1 0 0,-1 0 0,0-1 0,0 1 0,1-1 0,-1 0 0,0 0 0,0 0 0,1-1 0,-1 1 0,0-1 0,0 0 0,1 0 0,-1 0 0,0 0 0,0 0 0,0-1 0,0 1 0,-1-1 0,1 0 0,0 0 0,-1 0 0,1 0 0,-1 0 0,1 0 0,-1-1 0,0 0 0,0 1 0,0-1 0,-1 0 0,1 0 0,-1 0 0,1 0 0,-1 0 0,0 0 0,0 0 0,0 0 0,-1 0 0,1-1 0,-1-5 0,1 6 0,-1 1 0,1-1 0,-1 0 0,0 0 0,0 1 0,-1-1 0,1 0 0,0 1 0,-1-1 0,0 0 0,1 1 0,-1-1 0,0 1 0,-1-1 0,1 1 0,0-1 0,-1 1 0,1 0 0,-1-1 0,0 1 0,1 0 0,-1 0 0,0 1 0,-1-1 0,1 0 0,0 0 0,0 1 0,-1 0 0,1-1 0,0 1 0,-1 0 0,0 0 0,1 0 0,-1 1 0,-3-2 0,1 2 0,0-1 0,0 0 0,0 1 0,0 0 0,0 0 0,0 1 0,0 0 0,0-1 0,0 2 0,0-1 0,1 0 0,-1 1 0,0 0 0,1 0 0,-1 1 0,1-1 0,0 1 0,-7 5 0,1 4 0,-11 9 0,21-21 0,0 0 0,-1 0 0,1 1 0,0-1 0,-1 0 0,1 0 0,-1 1 0,1-1 0,-1 0 0,1 0 0,-1 0 0,1 0 0,-1 0 0,1 0 0,-1 0 0,1 0 0,-1 0 0,1 0 0,-1 0 0,1 0 0,0 0 0,-1 0 0,1 0 0,-1 0 0,1-1 0,-1 1 0,1 0 0,-1 0 0,1-1 0,0 1 0,-1 0 0,1 0 0,-1-1 0,1 1 0,0 0 0,0-1 0,-1 1 0,1-1 0,0 1 0,-1 0 0,1-1 0,0 1 0,0-1 0,0 1 0,-1-1 0,0-2 0,0 1 0,0 0 0,-1 0 0,1 0 0,-1 0 0,1 0 0,-1 0 0,0 0 0,0 0 0,0 1 0,0-1 0,0 1 0,0-1 0,-1 1 0,1 0 0,0 0 0,-1 0 0,1 0 0,0 0 0,-5 0 0,1 0 0,0 1 0,1-1 0,-1 2 0,0-1 0,0 1 0,0 0 0,1 0 0,-12 4 0,-3 2 0,1 2 0,0 0 0,0 1 0,-19 15 0,27-18 0,5-4 0,0 1 0,0 0 0,0 0 0,1 0 0,-1 1 0,1-1 0,0 1 0,0 1 0,-7 9 0,13-14 0,-1-1 0,0 1 0,1 0 0,-1-1 0,1 1 0,-1-1 0,1 1 0,-1-1 0,1 1 0,-1-1 0,1 1 0,-1-1 0,1 0 0,-1 1 0,1-1 0,0 0 0,-1 1 0,1-1 0,0 0 0,-1 0 0,1 1 0,0-1 0,0 0 0,-1 0 0,1 0 0,0 0 0,-1 0 0,1 0 0,0 0 0,-1 0 0,1-1 0,0 1 0,0 0 0,-1 0 0,1-1 0,1 0 0,29-4 0,20-8 0,0 2 0,1 3 0,62-2 0,-338 28 0,19 1 0,-440-12 0,355-10 0,-638 3 0,912 1 0,0 0 0,0 1 0,1 1 0,-1 0 0,-25 9 0,40-11 0,0-1 0,-1 0 0,1 0 0,0 0 0,0 0 0,0 0 0,0-1 0,0 1 0,0 0 0,0 0 0,0-1 0,0 1 0,0-1 0,0 1 0,0-1 0,0 1 0,0-1 0,1 1 0,-1-1 0,0 0 0,0 1 0,0-1 0,1 0 0,-1 0 0,0-1 0,-19-27 0,15 20 0,-38-69 0,34 59 0,-1 0 0,-1 1 0,0 0 0,-23-26 0,33 42 0,0 1 0,0-1 0,-1 1 0,1 0 0,-1 0 0,1-1 0,-1 1 0,1 0 0,-1 0 0,0 1 0,1-1 0,-1 0 0,0 1 0,0-1 0,0 1 0,0-1 0,1 1 0,-1 0 0,0 0 0,0-1 0,-4 2 0,5-1 0,0 1 0,0 0 0,0-1 0,0 1 0,0 0 0,0 0 0,0 0 0,0 0 0,0 0 0,1 0 0,-1 0 0,0 0 0,1 0 0,-1 0 0,0 0 0,1 0 0,0 1 0,-1-1 0,1 0 0,0 0 0,-1 0 0,1 1 0,0-1 0,0 0 0,0 1 0,0-1 0,0 0 0,0 0 0,1 1 0,-1-1 0,0 0 0,1 3 0,2 5 0,-1 0 0,1 1 0,1-1 0,0 0 0,0 0 0,1-1 0,0 1 0,0-1 0,1 0 0,0-1 0,1 1 0,-1-1 0,2 0 0,-1-1 0,0 0 0,1 0 0,0-1 0,1 1 0,14 5 0,-4-2 0,1-1 0,0-1 0,0 0 0,1-2 0,0 0 0,0-1 0,0-2 0,22 1 0,406-5 0,-198-1 0,-1074 3 0,1893 0 0,-1045 2 0,0 0 0,-1 2 0,28 7 0,-23-4 0,51 5 0,382-9 0,-239-5 0,-137-4 0,-79 5 0,-1 0 0,0-1 0,0 0 0,1 0 0,-2 0 0,1-1 0,0 1 0,0-2 0,-1 1 0,1 0 0,4-5 0,-10 7 0,1 1 0,0 0 0,-1-1 0,1 1 0,-1-1 0,1 1 0,-1-1 0,1 1 0,-1-1 0,0 0 0,1 1 0,-1-1 0,0 1 0,1-1 0,-1 0 0,0 1 0,0-1 0,1 0 0,-1 1 0,0-1 0,0 0 0,0 0 0,0 1 0,0-1 0,0 0 0,0 1 0,0-1 0,0 0 0,-1 1 0,1-1 0,0 0 0,0 1 0,0-1 0,-1 0 0,1 1 0,0-1 0,-1 0 0,1 1 0,-1-1 0,1 1 0,-1-1 0,1 1 0,-1-1 0,1 1 0,-1-1 0,1 1 0,-1 0 0,0-1 0,1 1 0,-1 0 0,0-1 0,1 1 0,-1 0 0,0 0 0,1 0 0,-1 0 0,0 0 0,-1-1 0,-45-7 0,23 11 0,1 0 0,0 2 0,0 0 0,1 2 0,-1 0 0,2 2 0,-1 0 0,-25 16 0,8-6 0,-45 15 0,-129 20 0,118-33 0,79-17 0,-126 24 0,129-26 0,-1-1 0,1-1 0,0 0 0,0-1 0,-1 0 0,1-1 0,0 0 0,-20-7 0,32 9 0,-1 0 0,1-1 0,-1 1 0,0-1 0,1 0 0,-1 1 0,1-1 0,-1 0 0,1 0 0,0 0 0,-1 0 0,1 0 0,0 0 0,0 0 0,0 0 0,-1-1 0,1 1 0,1 0 0,-1-1 0,0 1 0,0-1 0,0 1 0,1-1 0,-2-2 0,3 2 0,-1 0 0,0 0 0,1 0 0,-1 0 0,1 0 0,0 1 0,0-1 0,0 0 0,0 0 0,0 0 0,0 1 0,0-1 0,0 1 0,0-1 0,1 1 0,-1-1 0,3-1 0,10-8 0,0 1 0,1 0 0,25-12 0,-33 18 0,110-66 0,144-112 0,-208 147 0,105-54 0,-149 84 0,0 1 0,-1 0 0,1 1 0,0-1 0,1 2 0,-1-1 0,1 2 0,-1-1 0,1 1 0,-1 0 0,1 1 0,0 0 0,-1 1 0,1 0 0,-1 0 0,1 1 0,-1 1 0,0-1 0,1 1 0,-2 1 0,1 0 0,0 0 0,-1 1 0,1 0 0,-1 0 0,-1 1 0,12 10 0,60 39 0,-56-40 0,0 1 0,-1 1 0,22 21 0,-43-37 0,1 0 0,-1 0 0,0 0 0,0 1 0,0-1 0,0 0 0,0 1 0,0-1 0,-1 1 0,1-1 0,0 1 0,-1-1 0,1 1 0,-1 0 0,1-1 0,-1 1 0,0 2 0,0-2 0,0-1 0,-1 0 0,1 0 0,0 0 0,-1 0 0,1-1 0,-1 1 0,1 0 0,-1 0 0,0 0 0,1 0 0,-1 0 0,0-1 0,0 1 0,0 0 0,1-1 0,-1 1 0,0 0 0,0-1 0,-2 1 0,-5 2 0,0 0 0,-1-1 0,1 0 0,-1 0 0,-14 1 0,-251-1 0,40-2 0,221 1 0,0 0 0,1 1 0,-1 0 0,1 1 0,0 0 0,-1 1 0,-17 9 0,25-10 0,0-1 0,0 1 0,0 1 0,0-1 0,1 1 0,0 0 0,0 0 0,0 0 0,0 0 0,0 1 0,1-1 0,0 1 0,0 0 0,0 0 0,1 0 0,0 1 0,0-1 0,-3 11 0,4-11 0,-1 5 0,0-1 0,0 1 0,-1-1 0,0 0 0,-6 12 0,7-18 0,-1 0 0,1 0 0,0 0 0,-1 0 0,1-1 0,-1 1 0,0-1 0,0 0 0,0 1 0,0-1 0,0-1 0,0 1 0,-1 0 0,1-1 0,0 0 0,-1 0 0,-6 2 0,-68 3 0,65-6 0,1 0 0,-1 1 0,1 0 0,0 1 0,-23 7 0,35-10 0,-1 1 0,1 0 0,0 0 0,0 0 0,-1 0 0,1 0 0,0 0 0,0 0 0,-1 0 0,1 0 0,0 0 0,0 1 0,0-1 0,-1 0 0,1 0 0,0 0 0,0 0 0,-1 0 0,1 0 0,0 0 0,0 0 0,0 1 0,0-1 0,-1 0 0,1 0 0,0 0 0,0 1 0,0-1 0,0 0 0,0 0 0,-1 0 0,1 1 0,0-1 0,0 0 0,0 0 0,0 0 0,0 1 0,0-1 0,0 0 0,0 0 0,0 1 0,0-1 0,0 0 0,0 0 0,0 1 0,0-1 0,0 0 0,0 0 0,0 0 0,0 1 0,0-1 0,16 6 0,24-1 0,200-4 0,-1170-1-1365,889 0-5461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5:25:24.345"/>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5:25:29.049"/>
    </inkml:context>
    <inkml:brush xml:id="br0">
      <inkml:brushProperty name="width" value="0.35" units="cm"/>
      <inkml:brushProperty name="height" value="0.35" units="cm"/>
      <inkml:brushProperty name="color" value="#FFFFFF"/>
    </inkml:brush>
  </inkml:definitions>
  <inkml:trace contextRef="#ctx0" brushRef="#br0">0 57 24575,'1'-2'0,"-1"1"0,1-1 0,0 1 0,-1-1 0,1 1 0,0-1 0,0 1 0,0 0 0,0-1 0,0 1 0,0 0 0,1 0 0,-1 0 0,0 0 0,1 0 0,-1 0 0,0 0 0,1 0 0,-1 0 0,1 1 0,-1-1 0,1 1 0,0-1 0,-1 1 0,1-1 0,0 1 0,2 0 0,54-7 0,-51 7 0,486-4 0,-253 7 0,1017-3 0,-1185-10 0,-62 7 0,0 1 0,0 0 0,1 0 0,-1 1 0,1 1 0,19 1 0,-27 0 4,-1-1-1,1 1 0,-1 0 0,0 1 1,1-1-1,-1 0 0,0 1 1,0-1-1,0 1 0,0 0 1,0 0-1,0-1 0,0 1 0,-1 1 1,1-1-1,-1 0 0,1 0 1,-1 0-1,0 1 0,0-1 1,0 1-1,0-1 0,0 1 0,-1-1 1,1 1-1,0 4 0,1 9-191,-1-1 0,-1 1-1,-1 20 1,0-21-513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5:38.137"/>
    </inkml:context>
    <inkml:brush xml:id="br0">
      <inkml:brushProperty name="width" value="0.35" units="cm"/>
      <inkml:brushProperty name="height" value="0.35" units="cm"/>
      <inkml:brushProperty name="color" value="#FFFFFF"/>
    </inkml:brush>
  </inkml:definitions>
  <inkml:trace contextRef="#ctx0" brushRef="#br0">57 0 24575,'845'0'0,"-1343"0"0,458 3 0,1 1 0,-69 17 0,63-12 0,34-6 0,-1 1 0,1 0 0,0 1 0,0 0 0,1 0 0,0 1 0,0 0 0,-11 10 0,15-12 0,1 0 0,-1 1 0,1 0 0,0 0 0,1 0 0,-1 1 0,1-1 0,0 1 0,0 0 0,1 1 0,0-1 0,0 0 0,0 1 0,-2 8 0,5-13 0,0 0 0,0 0 0,0 0 0,1 0 0,-1-1 0,0 1 0,1 0 0,-1 0 0,1 0 0,-1-1 0,1 1 0,0 0 0,0-1 0,0 1 0,0-1 0,0 1 0,0-1 0,0 1 0,1-1 0,-1 0 0,0 0 0,1 0 0,-1 1 0,1-1 0,-1 0 0,1-1 0,0 1 0,-1 0 0,1 0 0,0-1 0,0 1 0,3 0 0,7 2 0,0-1 0,0 1 0,20 0 0,-29-3 0,308-1 0,-124-3 0,750 4 0,-936 0 0,59-5 0,-58 5 0,0 0 0,0 0 0,-1-1 0,1 1 0,0-1 0,0 1 0,-1-1 0,1 0 0,0 0 0,-1 1 0,1-1 0,0 0 0,-1 0 0,1-1 0,-1 1 0,0 0 0,1 0 0,-1-1 0,0 1 0,0-1 0,0 1 0,0-1 0,0 1 0,0-1 0,0 0 0,-1 1 0,1-1 0,0-3 0,-1 3 0,-1 0 0,0 0 0,0 0 0,0 0 0,0 0 0,0 0 0,0 0 0,0 0 0,-1 1 0,1-1 0,-1 1 0,1-1 0,-1 1 0,1-1 0,-1 1 0,0 0 0,0 0 0,0 0 0,0 0 0,0 0 0,-2-1 0,-46-18 0,18 12 0,0 2 0,-42-5 0,43 8 0,1-1 0,-45-13 0,75 17 0,-1 0 0,1 0 0,0 0 0,-1 0 0,1 0 0,-1 0 0,1 0 0,0 0 0,-1 0 0,1-1 0,0 1 0,-1 0 0,1 0 0,-1 0 0,1 0 0,0 0 0,-1-1 0,1 1 0,0 0 0,0 0 0,-1-1 0,1 1 0,0 0 0,-1 0 0,1-1 0,0 1 0,0 0 0,0-1 0,-1 1 0,1 0 0,0-1 0,0 1 0,0 0 0,0-1 0,0 0 0,14-3 0,27 1 0,782 2 0,-380 3 0,-432-2 0,5 0 0,-1 0 0,1 1 0,-1 1 0,17 3 0,-29-5 0,-1 1 0,0-1 0,0 1 0,0-1 0,0 1 0,0 0 0,0 0 0,0-1 0,0 1 0,0 1 0,-1-1 0,1 0 0,0 0 0,0 1 0,-1-1 0,1 1 0,-1-1 0,0 1 0,1 0 0,-1 0 0,0-1 0,0 1 0,0 0 0,0 0 0,0 0 0,-1 0 0,1 0 0,0 0 0,-1 0 0,0 1 0,1-1 0,-1 0 0,0 0 0,0 0 0,0 0 0,-1 0 0,0 5 0,0-4 0,0-1 0,0 1 0,-1-1 0,1 1 0,-1-1 0,0 1 0,0-1 0,0 0 0,0 0 0,0 0 0,0 0 0,0 0 0,-1 0 0,1-1 0,-1 1 0,1-1 0,-1 0 0,0 0 0,1 0 0,-1 0 0,0 0 0,0 0 0,-4 0 0,-10 2 0,0-1 0,-29 1 0,40-3 0,-168-1 0,104-2 0,0 3 0,-113 16 0,-24 7-1365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6:51.421"/>
    </inkml:context>
    <inkml:brush xml:id="br0">
      <inkml:brushProperty name="width" value="0.35" units="cm"/>
      <inkml:brushProperty name="height" value="0.35" units="cm"/>
      <inkml:brushProperty name="color" value="#FFFFFF"/>
    </inkml:brush>
  </inkml:definitions>
  <inkml:trace contextRef="#ctx0" brushRef="#br0">20 1 24575,'1917'0'0,"-1910"0"0,1-1 0,-1 1 0,0 1 0,0-1 0,1 1 0,-1 0 0,0 1 0,0 0 0,0 0 0,-1 0 0,1 1 0,0 0 0,-1 0 0,0 1 0,1 0 0,-1 0 0,-1 0 0,1 1 0,-1 0 0,0 0 0,0 0 0,0 1 0,6 8 0,1 3 0,-6-9 0,0-1 0,-1 2 0,1-1 0,5 15 0,-10-22 0,-1 0 0,1 1 0,-1-1 0,1 0 0,-1 0 0,0 1 0,0-1 0,1 0 0,-1 1 0,0-1 0,0 0 0,0 0 0,0 1 0,-1-1 0,1 0 0,0 1 0,-1-1 0,1 0 0,0 0 0,-1 0 0,0 1 0,1-1 0,-1 0 0,0 0 0,1 0 0,-1 0 0,0 0 0,0 0 0,0 0 0,0 0 0,0 0 0,0-1 0,0 1 0,0 0 0,0-1 0,0 1 0,-1 0 0,1-1 0,0 0 0,-3 1 0,-16 4 0,-1-1 0,0-2 0,-1 0 0,1-1 0,0-1 0,-26-3 0,-9 1 0,-1220-2 0,794 4 0,475 0 0,0 0 0,0 0 0,0 1 0,0 0 0,0 0 0,0 1 0,1 0 0,-1 0 0,-7 3 0,11-3 0,0 0 0,0 1 0,0-1 0,0 0 0,1 1 0,-1-1 0,1 1 0,0 0 0,-1 0 0,1 0 0,1 0 0,-1 0 0,0 0 0,1 1 0,0-1 0,-1 1 0,1-1 0,1 1 0,-1-1 0,0 4 0,-15 146 0,42-213-1365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5:38.137"/>
    </inkml:context>
    <inkml:brush xml:id="br0">
      <inkml:brushProperty name="width" value="0.35" units="cm"/>
      <inkml:brushProperty name="height" value="0.35" units="cm"/>
      <inkml:brushProperty name="color" value="#FFFFFF"/>
    </inkml:brush>
  </inkml:definitions>
  <inkml:trace contextRef="#ctx0" brushRef="#br0">57 0 24575,'845'0'0,"-1343"0"0,458 3 0,1 1 0,-69 17 0,63-12 0,34-6 0,-1 1 0,1 0 0,0 1 0,0 0 0,1 0 0,0 1 0,0 0 0,-11 10 0,15-12 0,1 0 0,-1 1 0,1 0 0,0 0 0,1 0 0,-1 1 0,1-1 0,0 1 0,0 0 0,1 1 0,0-1 0,0 0 0,0 1 0,-2 8 0,5-13 0,0 0 0,0 0 0,0 0 0,1 0 0,-1-1 0,0 1 0,1 0 0,-1 0 0,1 0 0,-1-1 0,1 1 0,0 0 0,0-1 0,0 1 0,0-1 0,0 1 0,0-1 0,0 1 0,1-1 0,-1 0 0,0 0 0,1 0 0,-1 1 0,1-1 0,-1 0 0,1-1 0,0 1 0,-1 0 0,1 0 0,0-1 0,0 1 0,3 0 0,7 2 0,0-1 0,0 1 0,20 0 0,-29-3 0,308-1 0,-124-3 0,750 4 0,-936 0 0,59-5 0,-58 5 0,0 0 0,0 0 0,-1-1 0,1 1 0,0-1 0,0 1 0,-1-1 0,1 0 0,0 0 0,-1 1 0,1-1 0,0 0 0,-1 0 0,1-1 0,-1 1 0,0 0 0,1 0 0,-1-1 0,0 1 0,0-1 0,0 1 0,0-1 0,0 1 0,0-1 0,0 0 0,-1 1 0,1-1 0,0-3 0,-1 3 0,-1 0 0,0 0 0,0 0 0,0 0 0,0 0 0,0 0 0,0 0 0,0 0 0,-1 1 0,1-1 0,-1 1 0,1-1 0,-1 1 0,1-1 0,-1 1 0,0 0 0,0 0 0,0 0 0,0 0 0,0 0 0,-2-1 0,-46-18 0,18 12 0,0 2 0,-42-5 0,43 8 0,1-1 0,-45-13 0,75 17 0,-1 0 0,1 0 0,0 0 0,-1 0 0,1 0 0,-1 0 0,1 0 0,0 0 0,-1 0 0,1-1 0,0 1 0,-1 0 0,1 0 0,-1 0 0,1 0 0,0 0 0,-1-1 0,1 1 0,0 0 0,0 0 0,-1-1 0,1 1 0,0 0 0,-1 0 0,1-1 0,0 1 0,0 0 0,0-1 0,-1 1 0,1 0 0,0-1 0,0 1 0,0 0 0,0-1 0,0 0 0,14-3 0,27 1 0,782 2 0,-380 3 0,-432-2 0,5 0 0,-1 0 0,1 1 0,-1 1 0,17 3 0,-29-5 0,-1 1 0,0-1 0,0 1 0,0-1 0,0 1 0,0 0 0,0 0 0,0-1 0,0 1 0,0 1 0,-1-1 0,1 0 0,0 0 0,0 1 0,-1-1 0,1 1 0,-1-1 0,0 1 0,1 0 0,-1 0 0,0-1 0,0 1 0,0 0 0,0 0 0,0 0 0,-1 0 0,1 0 0,0 0 0,-1 0 0,0 1 0,1-1 0,-1 0 0,0 0 0,0 0 0,0 0 0,-1 0 0,0 5 0,0-4 0,0-1 0,0 1 0,-1-1 0,1 1 0,-1-1 0,0 1 0,0-1 0,0 0 0,0 0 0,0 0 0,0 0 0,0 0 0,-1 0 0,1-1 0,-1 1 0,1-1 0,-1 0 0,0 0 0,1 0 0,-1 0 0,0 0 0,0 0 0,-4 0 0,-10 2 0,0-1 0,-29 1 0,40-3 0,-168-1 0,104-2 0,0 3 0,-113 16 0,-24 7-1365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7:00.037"/>
    </inkml:context>
    <inkml:brush xml:id="br0">
      <inkml:brushProperty name="width" value="0.35" units="cm"/>
      <inkml:brushProperty name="height" value="0.35" units="cm"/>
      <inkml:brushProperty name="color" value="#FFFFFF"/>
    </inkml:brush>
  </inkml:definitions>
  <inkml:trace contextRef="#ctx0" brushRef="#br0">0 3 24575,'43'0'0,"-10"-2"0,0 2 0,1 1 0,-1 2 0,0 1 0,0 2 0,39 12 0,-28-4 0,-1-3 0,2-1 0,0-3 0,66 4 0,190-12 0,-129-3 0,-30 2 0,167 5 0,-271 2 0,-2 2 0,1 2 0,-1 1 0,0 1 0,63 32 0,-68-30 0,1 0 0,0-2 0,1-2 0,-1-1 0,2-1 0,49 3 0,-218-11 0,-449 1 0,298 20 0,-98 0 0,266-22 0,-196 4 0,302 0 0,-1 0 0,0 1 0,1 1 0,-1 0 0,1 0 0,0 1 0,-11 7 0,-11 4 0,33-16 3,0 1-1,0-1 1,-1 1-1,1-1 0,0 1 1,0-1-1,0 0 1,0 0-1,0 1 1,0-1-1,-1 0 1,1 0-1,0 0 1,0 0-1,0 0 0,0-1 1,0 1-1,-1 0 1,1-1-1,0 1 1,0 0-1,0-1 1,0 1-1,0-1 0,0 1 1,0-1-1,0 0 1,0 0-1,1 1 1,-2-2-1,-14-32-650,13 24-145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7:26.327"/>
    </inkml:context>
    <inkml:brush xml:id="br0">
      <inkml:brushProperty name="width" value="0.35" units="cm"/>
      <inkml:brushProperty name="height" value="0.35" units="cm"/>
      <inkml:brushProperty name="color" value="#FFFFFF"/>
    </inkml:brush>
  </inkml:definitions>
  <inkml:trace contextRef="#ctx0" brushRef="#br0">1 36 24575,'1011'0'0,"-984"-2"0,-1 0 0,46-12 0,-44 8 0,1 1 0,32-1 0,182 6-1365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7:30.510"/>
    </inkml:context>
    <inkml:brush xml:id="br0">
      <inkml:brushProperty name="width" value="0.35" units="cm"/>
      <inkml:brushProperty name="height" value="0.35" units="cm"/>
      <inkml:brushProperty name="color" value="#FFFFFF"/>
    </inkml:brush>
  </inkml:definitions>
  <inkml:trace contextRef="#ctx0" brushRef="#br0">1 0 24575,'0'0'0,"136"5"0,-118-2 0,0 0 0,1 1 0,-1 1 0,-1 1 0,22 9 0,-22-8 0,0-1 0,1-1 0,0 0 0,0-1 0,0-1 0,25 1 0,115-6 0,-67-1 0,27 5 0,111-5 0,-145-13 0,-62 10 0,0 2 0,26-3 0,170 5 23,-125 3-1411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7:52.743"/>
    </inkml:context>
    <inkml:brush xml:id="br0">
      <inkml:brushProperty name="width" value="0.35" units="cm"/>
      <inkml:brushProperty name="height" value="0.35" units="cm"/>
      <inkml:brushProperty name="color" value="#FFFFFF"/>
    </inkml:brush>
  </inkml:definitions>
  <inkml:trace contextRef="#ctx0" brushRef="#br0">1 8 24575,'6'-7'0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8:32.513"/>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8:34.873"/>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3T04:26:13.844"/>
    </inkml:context>
    <inkml:brush xml:id="br0">
      <inkml:brushProperty name="width" value="0.35" units="cm"/>
      <inkml:brushProperty name="height" value="0.35" units="cm"/>
      <inkml:brushProperty name="color" value="#FFFFFF"/>
    </inkml:brush>
  </inkml:definitions>
  <inkml:trace contextRef="#ctx0" brushRef="#br0">248 79 24575,'0'-3'0,"0"0"0,0 0 0,0 0 0,1 0 0,-1 1 0,1-1 0,0 0 0,0 0 0,0 1 0,0-1 0,0 0 0,1 1 0,-1-1 0,1 1 0,-1-1 0,1 1 0,0 0 0,0 0 0,0 0 0,4-3 0,-1 2 0,0 0 0,0 1 0,0-1 0,0 1 0,1 0 0,-1 1 0,1-1 0,-1 1 0,12-1 0,4 1 0,-1 1 0,1 1 0,0 1 0,37 8 0,158 42 0,-204-49 0,52 13 0,-1 2 0,86 37 0,-146-54 0,-1 1 0,1-1 0,0 0 0,-1 1 0,1 0 0,-1-1 0,0 1 0,0 0 0,0 0 0,1 1 0,-2-1 0,1 0 0,2 4 0,-3-5 0,-1 1 0,0-1 0,0 0 0,0 0 0,0 0 0,0 0 0,0 1 0,0-1 0,-1 0 0,1 0 0,0 0 0,-1 0 0,1 0 0,0 0 0,-1 0 0,1 0 0,-1 0 0,0 0 0,1 0 0,-1 0 0,0 0 0,0 0 0,1 0 0,-1 0 0,0-1 0,0 1 0,0 0 0,0-1 0,0 1 0,0-1 0,0 1 0,0-1 0,0 1 0,-1-1 0,1 0 0,0 1 0,-1-1 0,-21 6 0,0 0 0,-1-2 0,0 0 0,1-2 0,-1 0 0,0-2 0,-34-3 0,8 1 0,-23-1 0,-56 0 0,115 4 0,0 0 0,1 1 0,-1 0 0,0 2 0,0-1 0,-23 11 0,-313 170 0,310-156 0,39-27 0,0-1 0,1 0 0,-1 1 0,1-1 0,-1 1 0,1-1 0,-1 1 0,1 0 0,-1-1 0,1 1 0,-1-1 0,1 1 0,0 0 0,-1-1 0,1 1 0,0 0 0,-1 0 0,1-1 0,0 1 0,0 0 0,0 0 0,0-1 0,0 1 0,0 0 0,0 0 0,0-1 0,0 1 0,0 0 0,0 0 0,1-1 0,-1 1 0,0 0 0,0-1 0,1 1 0,-1 0 0,0-1 0,1 1 0,-1 0 0,1-1 0,-1 1 0,1-1 0,-1 1 0,1-1 0,-1 1 0,1-1 0,0 1 0,-1-1 0,1 0 0,0 1 0,-1-1 0,1 0 0,0 1 0,-1-1 0,1 0 0,0 0 0,0 0 0,-1 0 0,2 1 0,21 4 0,1-2 0,0 0 0,0-1 0,-1-1 0,1-1 0,32-5 0,14 2 0,1627-1 0,-889 7 0,-795-3 0,32-1 0,1 2 0,84 14 0,-30 0 0,-1-6 0,2-3 0,115-9 0,-53 0 0,-153 4 0,0-1 0,0-1 0,-1 0 0,1 0 0,0-1 0,-1 0 0,12-5 0,-17 5 0,1 0 0,-1-1 0,1 0 0,-1 1 0,0-2 0,-1 1 0,1 0 0,0-1 0,-1 0 0,0 0 0,0 0 0,0 0 0,0 0 0,-1-1 0,5-8 0,0-8 0,-1 1 0,0-1 0,-2 0 0,0-1 0,-1 1 0,-1-1 0,-1 1 0,-2-1 0,-2-21 0,3 39 0,-1 0 0,0 0 0,0 0 0,0 0 0,-1 0 0,1 1 0,-1-1 0,0 0 0,0 1 0,0 0 0,-1-1 0,1 1 0,-1 0 0,1 0 0,-1 0 0,0 1 0,-1-1 0,1 1 0,0-1 0,-1 1 0,1 0 0,-1 1 0,1-1 0,-1 0 0,0 1 0,0 0 0,0 0 0,-7-1 0,-11-1 0,0 0 0,0 2 0,-44 2 0,50-1 0,-578 7 0,556-5 0,0 2 0,-48 11 0,45-7 0,-69 4 0,-581-10 0,330-5 0,121 3-1365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38F0-4B67-4864-B71B-64726B2F95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96ABA855-A18A-43E4-BA8C-DA396A0045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FA9C2D6C-9371-4953-80ED-A08C48BCDF31}"/>
              </a:ext>
            </a:extLst>
          </p:cNvPr>
          <p:cNvSpPr>
            <a:spLocks noGrp="1"/>
          </p:cNvSpPr>
          <p:nvPr>
            <p:ph type="dt" sz="half" idx="10"/>
          </p:nvPr>
        </p:nvSpPr>
        <p:spPr/>
        <p:txBody>
          <a:bodyPr/>
          <a:lstStyle/>
          <a:p>
            <a:fld id="{7EC87970-24E7-4109-A30A-A2CCFF2BF412}" type="datetimeFigureOut">
              <a:rPr lang="en-PH" smtClean="0"/>
              <a:t>24/11/2021</a:t>
            </a:fld>
            <a:endParaRPr lang="en-PH"/>
          </a:p>
        </p:txBody>
      </p:sp>
      <p:sp>
        <p:nvSpPr>
          <p:cNvPr id="5" name="Footer Placeholder 4">
            <a:extLst>
              <a:ext uri="{FF2B5EF4-FFF2-40B4-BE49-F238E27FC236}">
                <a16:creationId xmlns:a16="http://schemas.microsoft.com/office/drawing/2014/main" id="{FAFFD14A-BD98-4EAC-9B0A-25D7AB1E4DE6}"/>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30FCC51-2008-477C-AB79-D93397ADFD4B}"/>
              </a:ext>
            </a:extLst>
          </p:cNvPr>
          <p:cNvSpPr>
            <a:spLocks noGrp="1"/>
          </p:cNvSpPr>
          <p:nvPr>
            <p:ph type="sldNum" sz="quarter" idx="12"/>
          </p:nvPr>
        </p:nvSpPr>
        <p:spPr/>
        <p:txBody>
          <a:bodyPr/>
          <a:lstStyle/>
          <a:p>
            <a:fld id="{1BF1F10E-75E5-4174-B752-C6FEA80E6C5C}" type="slidenum">
              <a:rPr lang="en-PH" smtClean="0"/>
              <a:t>‹#›</a:t>
            </a:fld>
            <a:endParaRPr lang="en-PH"/>
          </a:p>
        </p:txBody>
      </p:sp>
    </p:spTree>
    <p:extLst>
      <p:ext uri="{BB962C8B-B14F-4D97-AF65-F5344CB8AC3E}">
        <p14:creationId xmlns:p14="http://schemas.microsoft.com/office/powerpoint/2010/main" val="2505126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A9847-98C7-479C-8B97-DD43593E4F20}"/>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33896780-47D1-4A39-92CE-9F59C4BB9A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A52FB880-04B0-4487-8249-A029B5271286}"/>
              </a:ext>
            </a:extLst>
          </p:cNvPr>
          <p:cNvSpPr>
            <a:spLocks noGrp="1"/>
          </p:cNvSpPr>
          <p:nvPr>
            <p:ph type="dt" sz="half" idx="10"/>
          </p:nvPr>
        </p:nvSpPr>
        <p:spPr/>
        <p:txBody>
          <a:bodyPr/>
          <a:lstStyle/>
          <a:p>
            <a:fld id="{7EC87970-24E7-4109-A30A-A2CCFF2BF412}" type="datetimeFigureOut">
              <a:rPr lang="en-PH" smtClean="0"/>
              <a:t>24/11/2021</a:t>
            </a:fld>
            <a:endParaRPr lang="en-PH"/>
          </a:p>
        </p:txBody>
      </p:sp>
      <p:sp>
        <p:nvSpPr>
          <p:cNvPr id="5" name="Footer Placeholder 4">
            <a:extLst>
              <a:ext uri="{FF2B5EF4-FFF2-40B4-BE49-F238E27FC236}">
                <a16:creationId xmlns:a16="http://schemas.microsoft.com/office/drawing/2014/main" id="{A01CC72E-388B-4B46-BD80-DA7AACDEE474}"/>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14E1A019-93B9-4EBA-8A8F-3B723600B9A9}"/>
              </a:ext>
            </a:extLst>
          </p:cNvPr>
          <p:cNvSpPr>
            <a:spLocks noGrp="1"/>
          </p:cNvSpPr>
          <p:nvPr>
            <p:ph type="sldNum" sz="quarter" idx="12"/>
          </p:nvPr>
        </p:nvSpPr>
        <p:spPr/>
        <p:txBody>
          <a:bodyPr/>
          <a:lstStyle/>
          <a:p>
            <a:fld id="{1BF1F10E-75E5-4174-B752-C6FEA80E6C5C}" type="slidenum">
              <a:rPr lang="en-PH" smtClean="0"/>
              <a:t>‹#›</a:t>
            </a:fld>
            <a:endParaRPr lang="en-PH"/>
          </a:p>
        </p:txBody>
      </p:sp>
    </p:spTree>
    <p:extLst>
      <p:ext uri="{BB962C8B-B14F-4D97-AF65-F5344CB8AC3E}">
        <p14:creationId xmlns:p14="http://schemas.microsoft.com/office/powerpoint/2010/main" val="2901611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29BE25-B2DF-4646-9532-9B3ACDAC72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B9301774-9306-4ED0-A364-0353C5F7FF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72D7E078-2122-4ABF-B7CB-3BE84C67EEDB}"/>
              </a:ext>
            </a:extLst>
          </p:cNvPr>
          <p:cNvSpPr>
            <a:spLocks noGrp="1"/>
          </p:cNvSpPr>
          <p:nvPr>
            <p:ph type="dt" sz="half" idx="10"/>
          </p:nvPr>
        </p:nvSpPr>
        <p:spPr/>
        <p:txBody>
          <a:bodyPr/>
          <a:lstStyle/>
          <a:p>
            <a:fld id="{7EC87970-24E7-4109-A30A-A2CCFF2BF412}" type="datetimeFigureOut">
              <a:rPr lang="en-PH" smtClean="0"/>
              <a:t>24/11/2021</a:t>
            </a:fld>
            <a:endParaRPr lang="en-PH"/>
          </a:p>
        </p:txBody>
      </p:sp>
      <p:sp>
        <p:nvSpPr>
          <p:cNvPr id="5" name="Footer Placeholder 4">
            <a:extLst>
              <a:ext uri="{FF2B5EF4-FFF2-40B4-BE49-F238E27FC236}">
                <a16:creationId xmlns:a16="http://schemas.microsoft.com/office/drawing/2014/main" id="{15303682-C53D-4488-89F5-EBE14A1F7E9D}"/>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84CFEDB3-1217-4A24-ABDF-9E8DB75F50CD}"/>
              </a:ext>
            </a:extLst>
          </p:cNvPr>
          <p:cNvSpPr>
            <a:spLocks noGrp="1"/>
          </p:cNvSpPr>
          <p:nvPr>
            <p:ph type="sldNum" sz="quarter" idx="12"/>
          </p:nvPr>
        </p:nvSpPr>
        <p:spPr/>
        <p:txBody>
          <a:bodyPr/>
          <a:lstStyle/>
          <a:p>
            <a:fld id="{1BF1F10E-75E5-4174-B752-C6FEA80E6C5C}" type="slidenum">
              <a:rPr lang="en-PH" smtClean="0"/>
              <a:t>‹#›</a:t>
            </a:fld>
            <a:endParaRPr lang="en-PH"/>
          </a:p>
        </p:txBody>
      </p:sp>
    </p:spTree>
    <p:extLst>
      <p:ext uri="{BB962C8B-B14F-4D97-AF65-F5344CB8AC3E}">
        <p14:creationId xmlns:p14="http://schemas.microsoft.com/office/powerpoint/2010/main" val="2280210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8BE25-0B9C-4A30-A6AF-FF862ED623C5}"/>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D8988A05-5FE0-4F81-9AB8-DDFBF80F64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CBAABB7D-4287-4107-B8FE-1432EB70FDFE}"/>
              </a:ext>
            </a:extLst>
          </p:cNvPr>
          <p:cNvSpPr>
            <a:spLocks noGrp="1"/>
          </p:cNvSpPr>
          <p:nvPr>
            <p:ph type="dt" sz="half" idx="10"/>
          </p:nvPr>
        </p:nvSpPr>
        <p:spPr/>
        <p:txBody>
          <a:bodyPr/>
          <a:lstStyle/>
          <a:p>
            <a:fld id="{7EC87970-24E7-4109-A30A-A2CCFF2BF412}" type="datetimeFigureOut">
              <a:rPr lang="en-PH" smtClean="0"/>
              <a:t>24/11/2021</a:t>
            </a:fld>
            <a:endParaRPr lang="en-PH"/>
          </a:p>
        </p:txBody>
      </p:sp>
      <p:sp>
        <p:nvSpPr>
          <p:cNvPr id="5" name="Footer Placeholder 4">
            <a:extLst>
              <a:ext uri="{FF2B5EF4-FFF2-40B4-BE49-F238E27FC236}">
                <a16:creationId xmlns:a16="http://schemas.microsoft.com/office/drawing/2014/main" id="{481288DC-2064-4453-A521-9A208E18B00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276AAD4-4CB4-43DB-89DB-D0FB35FC3ECA}"/>
              </a:ext>
            </a:extLst>
          </p:cNvPr>
          <p:cNvSpPr>
            <a:spLocks noGrp="1"/>
          </p:cNvSpPr>
          <p:nvPr>
            <p:ph type="sldNum" sz="quarter" idx="12"/>
          </p:nvPr>
        </p:nvSpPr>
        <p:spPr/>
        <p:txBody>
          <a:bodyPr/>
          <a:lstStyle/>
          <a:p>
            <a:fld id="{1BF1F10E-75E5-4174-B752-C6FEA80E6C5C}" type="slidenum">
              <a:rPr lang="en-PH" smtClean="0"/>
              <a:t>‹#›</a:t>
            </a:fld>
            <a:endParaRPr lang="en-PH"/>
          </a:p>
        </p:txBody>
      </p:sp>
    </p:spTree>
    <p:extLst>
      <p:ext uri="{BB962C8B-B14F-4D97-AF65-F5344CB8AC3E}">
        <p14:creationId xmlns:p14="http://schemas.microsoft.com/office/powerpoint/2010/main" val="371658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4F2E6-403C-412A-BF1D-47F6B97E54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DAA4101A-9A22-4A39-9F9D-877B2C878D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6B4DAF-E625-4590-BDDC-C11DF88E1267}"/>
              </a:ext>
            </a:extLst>
          </p:cNvPr>
          <p:cNvSpPr>
            <a:spLocks noGrp="1"/>
          </p:cNvSpPr>
          <p:nvPr>
            <p:ph type="dt" sz="half" idx="10"/>
          </p:nvPr>
        </p:nvSpPr>
        <p:spPr/>
        <p:txBody>
          <a:bodyPr/>
          <a:lstStyle/>
          <a:p>
            <a:fld id="{7EC87970-24E7-4109-A30A-A2CCFF2BF412}" type="datetimeFigureOut">
              <a:rPr lang="en-PH" smtClean="0"/>
              <a:t>24/11/2021</a:t>
            </a:fld>
            <a:endParaRPr lang="en-PH"/>
          </a:p>
        </p:txBody>
      </p:sp>
      <p:sp>
        <p:nvSpPr>
          <p:cNvPr id="5" name="Footer Placeholder 4">
            <a:extLst>
              <a:ext uri="{FF2B5EF4-FFF2-40B4-BE49-F238E27FC236}">
                <a16:creationId xmlns:a16="http://schemas.microsoft.com/office/drawing/2014/main" id="{6E6C5CDE-D746-4DB4-8598-0163FDA6A0E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8423975C-E501-4069-BC5B-B40974A0AFF2}"/>
              </a:ext>
            </a:extLst>
          </p:cNvPr>
          <p:cNvSpPr>
            <a:spLocks noGrp="1"/>
          </p:cNvSpPr>
          <p:nvPr>
            <p:ph type="sldNum" sz="quarter" idx="12"/>
          </p:nvPr>
        </p:nvSpPr>
        <p:spPr/>
        <p:txBody>
          <a:bodyPr/>
          <a:lstStyle/>
          <a:p>
            <a:fld id="{1BF1F10E-75E5-4174-B752-C6FEA80E6C5C}" type="slidenum">
              <a:rPr lang="en-PH" smtClean="0"/>
              <a:t>‹#›</a:t>
            </a:fld>
            <a:endParaRPr lang="en-PH"/>
          </a:p>
        </p:txBody>
      </p:sp>
    </p:spTree>
    <p:extLst>
      <p:ext uri="{BB962C8B-B14F-4D97-AF65-F5344CB8AC3E}">
        <p14:creationId xmlns:p14="http://schemas.microsoft.com/office/powerpoint/2010/main" val="3561850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5B5AE-EEE2-483A-AC7B-7E586F7E916C}"/>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78261CCD-112E-42EE-8FEC-E93A8F39A7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D8AAD282-EB36-4038-8F5D-403DD6DA9A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814BF617-F717-4771-B721-CFF5FDB69ABC}"/>
              </a:ext>
            </a:extLst>
          </p:cNvPr>
          <p:cNvSpPr>
            <a:spLocks noGrp="1"/>
          </p:cNvSpPr>
          <p:nvPr>
            <p:ph type="dt" sz="half" idx="10"/>
          </p:nvPr>
        </p:nvSpPr>
        <p:spPr/>
        <p:txBody>
          <a:bodyPr/>
          <a:lstStyle/>
          <a:p>
            <a:fld id="{7EC87970-24E7-4109-A30A-A2CCFF2BF412}" type="datetimeFigureOut">
              <a:rPr lang="en-PH" smtClean="0"/>
              <a:t>24/11/2021</a:t>
            </a:fld>
            <a:endParaRPr lang="en-PH"/>
          </a:p>
        </p:txBody>
      </p:sp>
      <p:sp>
        <p:nvSpPr>
          <p:cNvPr id="6" name="Footer Placeholder 5">
            <a:extLst>
              <a:ext uri="{FF2B5EF4-FFF2-40B4-BE49-F238E27FC236}">
                <a16:creationId xmlns:a16="http://schemas.microsoft.com/office/drawing/2014/main" id="{FE93C278-A059-4931-B422-29F5EDE31900}"/>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EF2A1C11-3FEA-4905-8A12-6261CA75FC32}"/>
              </a:ext>
            </a:extLst>
          </p:cNvPr>
          <p:cNvSpPr>
            <a:spLocks noGrp="1"/>
          </p:cNvSpPr>
          <p:nvPr>
            <p:ph type="sldNum" sz="quarter" idx="12"/>
          </p:nvPr>
        </p:nvSpPr>
        <p:spPr/>
        <p:txBody>
          <a:bodyPr/>
          <a:lstStyle/>
          <a:p>
            <a:fld id="{1BF1F10E-75E5-4174-B752-C6FEA80E6C5C}" type="slidenum">
              <a:rPr lang="en-PH" smtClean="0"/>
              <a:t>‹#›</a:t>
            </a:fld>
            <a:endParaRPr lang="en-PH"/>
          </a:p>
        </p:txBody>
      </p:sp>
    </p:spTree>
    <p:extLst>
      <p:ext uri="{BB962C8B-B14F-4D97-AF65-F5344CB8AC3E}">
        <p14:creationId xmlns:p14="http://schemas.microsoft.com/office/powerpoint/2010/main" val="3011818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9F31C-737C-4F45-A858-D5D0E5F20CF0}"/>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C2775BA0-342D-458C-8E88-1650C97B2F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039309-71B1-4882-9F30-4DBFB806CE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35213C9A-343B-4089-84B7-EEC3596B37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640960-DD16-4BE4-BA19-6C40B77697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BCB9FE93-52E4-4941-BB30-88D4DEAC868F}"/>
              </a:ext>
            </a:extLst>
          </p:cNvPr>
          <p:cNvSpPr>
            <a:spLocks noGrp="1"/>
          </p:cNvSpPr>
          <p:nvPr>
            <p:ph type="dt" sz="half" idx="10"/>
          </p:nvPr>
        </p:nvSpPr>
        <p:spPr/>
        <p:txBody>
          <a:bodyPr/>
          <a:lstStyle/>
          <a:p>
            <a:fld id="{7EC87970-24E7-4109-A30A-A2CCFF2BF412}" type="datetimeFigureOut">
              <a:rPr lang="en-PH" smtClean="0"/>
              <a:t>24/11/2021</a:t>
            </a:fld>
            <a:endParaRPr lang="en-PH"/>
          </a:p>
        </p:txBody>
      </p:sp>
      <p:sp>
        <p:nvSpPr>
          <p:cNvPr id="8" name="Footer Placeholder 7">
            <a:extLst>
              <a:ext uri="{FF2B5EF4-FFF2-40B4-BE49-F238E27FC236}">
                <a16:creationId xmlns:a16="http://schemas.microsoft.com/office/drawing/2014/main" id="{309F7202-F279-4085-8905-40F90FF31DCD}"/>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4864FB8E-D80D-418E-ACFD-DD5D7467C17C}"/>
              </a:ext>
            </a:extLst>
          </p:cNvPr>
          <p:cNvSpPr>
            <a:spLocks noGrp="1"/>
          </p:cNvSpPr>
          <p:nvPr>
            <p:ph type="sldNum" sz="quarter" idx="12"/>
          </p:nvPr>
        </p:nvSpPr>
        <p:spPr/>
        <p:txBody>
          <a:bodyPr/>
          <a:lstStyle/>
          <a:p>
            <a:fld id="{1BF1F10E-75E5-4174-B752-C6FEA80E6C5C}" type="slidenum">
              <a:rPr lang="en-PH" smtClean="0"/>
              <a:t>‹#›</a:t>
            </a:fld>
            <a:endParaRPr lang="en-PH"/>
          </a:p>
        </p:txBody>
      </p:sp>
    </p:spTree>
    <p:extLst>
      <p:ext uri="{BB962C8B-B14F-4D97-AF65-F5344CB8AC3E}">
        <p14:creationId xmlns:p14="http://schemas.microsoft.com/office/powerpoint/2010/main" val="1343191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44792-F366-42AB-AAEF-57953774FCF9}"/>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0A879B04-8C21-4C44-BEE2-96DD786B79E4}"/>
              </a:ext>
            </a:extLst>
          </p:cNvPr>
          <p:cNvSpPr>
            <a:spLocks noGrp="1"/>
          </p:cNvSpPr>
          <p:nvPr>
            <p:ph type="dt" sz="half" idx="10"/>
          </p:nvPr>
        </p:nvSpPr>
        <p:spPr/>
        <p:txBody>
          <a:bodyPr/>
          <a:lstStyle/>
          <a:p>
            <a:fld id="{7EC87970-24E7-4109-A30A-A2CCFF2BF412}" type="datetimeFigureOut">
              <a:rPr lang="en-PH" smtClean="0"/>
              <a:t>24/11/2021</a:t>
            </a:fld>
            <a:endParaRPr lang="en-PH"/>
          </a:p>
        </p:txBody>
      </p:sp>
      <p:sp>
        <p:nvSpPr>
          <p:cNvPr id="4" name="Footer Placeholder 3">
            <a:extLst>
              <a:ext uri="{FF2B5EF4-FFF2-40B4-BE49-F238E27FC236}">
                <a16:creationId xmlns:a16="http://schemas.microsoft.com/office/drawing/2014/main" id="{2F218C07-A807-4CC2-B4F2-EC9C86BB6EF8}"/>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0CEC74D7-23AF-48EC-B94A-AD6F7981B77D}"/>
              </a:ext>
            </a:extLst>
          </p:cNvPr>
          <p:cNvSpPr>
            <a:spLocks noGrp="1"/>
          </p:cNvSpPr>
          <p:nvPr>
            <p:ph type="sldNum" sz="quarter" idx="12"/>
          </p:nvPr>
        </p:nvSpPr>
        <p:spPr/>
        <p:txBody>
          <a:bodyPr/>
          <a:lstStyle/>
          <a:p>
            <a:fld id="{1BF1F10E-75E5-4174-B752-C6FEA80E6C5C}" type="slidenum">
              <a:rPr lang="en-PH" smtClean="0"/>
              <a:t>‹#›</a:t>
            </a:fld>
            <a:endParaRPr lang="en-PH"/>
          </a:p>
        </p:txBody>
      </p:sp>
    </p:spTree>
    <p:extLst>
      <p:ext uri="{BB962C8B-B14F-4D97-AF65-F5344CB8AC3E}">
        <p14:creationId xmlns:p14="http://schemas.microsoft.com/office/powerpoint/2010/main" val="2224900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93B761-7E09-4C90-82CB-3D65F5968ADE}"/>
              </a:ext>
            </a:extLst>
          </p:cNvPr>
          <p:cNvSpPr>
            <a:spLocks noGrp="1"/>
          </p:cNvSpPr>
          <p:nvPr>
            <p:ph type="dt" sz="half" idx="10"/>
          </p:nvPr>
        </p:nvSpPr>
        <p:spPr/>
        <p:txBody>
          <a:bodyPr/>
          <a:lstStyle/>
          <a:p>
            <a:fld id="{7EC87970-24E7-4109-A30A-A2CCFF2BF412}" type="datetimeFigureOut">
              <a:rPr lang="en-PH" smtClean="0"/>
              <a:t>24/11/2021</a:t>
            </a:fld>
            <a:endParaRPr lang="en-PH"/>
          </a:p>
        </p:txBody>
      </p:sp>
      <p:sp>
        <p:nvSpPr>
          <p:cNvPr id="3" name="Footer Placeholder 2">
            <a:extLst>
              <a:ext uri="{FF2B5EF4-FFF2-40B4-BE49-F238E27FC236}">
                <a16:creationId xmlns:a16="http://schemas.microsoft.com/office/drawing/2014/main" id="{448C2E80-C85E-400A-9A37-1399E05B9F63}"/>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4208A189-2BE9-4261-B9FF-2CA2B2D868E5}"/>
              </a:ext>
            </a:extLst>
          </p:cNvPr>
          <p:cNvSpPr>
            <a:spLocks noGrp="1"/>
          </p:cNvSpPr>
          <p:nvPr>
            <p:ph type="sldNum" sz="quarter" idx="12"/>
          </p:nvPr>
        </p:nvSpPr>
        <p:spPr/>
        <p:txBody>
          <a:bodyPr/>
          <a:lstStyle/>
          <a:p>
            <a:fld id="{1BF1F10E-75E5-4174-B752-C6FEA80E6C5C}" type="slidenum">
              <a:rPr lang="en-PH" smtClean="0"/>
              <a:t>‹#›</a:t>
            </a:fld>
            <a:endParaRPr lang="en-PH"/>
          </a:p>
        </p:txBody>
      </p:sp>
    </p:spTree>
    <p:extLst>
      <p:ext uri="{BB962C8B-B14F-4D97-AF65-F5344CB8AC3E}">
        <p14:creationId xmlns:p14="http://schemas.microsoft.com/office/powerpoint/2010/main" val="2356833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2FA04-EFA4-42B3-AD9A-C8E1E4F91D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98F34AA6-2C37-4197-9330-596018D267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653D8EA6-9FDC-4CE3-B818-F7C5263785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49D47E-A627-4925-90E8-3B69922296E2}"/>
              </a:ext>
            </a:extLst>
          </p:cNvPr>
          <p:cNvSpPr>
            <a:spLocks noGrp="1"/>
          </p:cNvSpPr>
          <p:nvPr>
            <p:ph type="dt" sz="half" idx="10"/>
          </p:nvPr>
        </p:nvSpPr>
        <p:spPr/>
        <p:txBody>
          <a:bodyPr/>
          <a:lstStyle/>
          <a:p>
            <a:fld id="{7EC87970-24E7-4109-A30A-A2CCFF2BF412}" type="datetimeFigureOut">
              <a:rPr lang="en-PH" smtClean="0"/>
              <a:t>24/11/2021</a:t>
            </a:fld>
            <a:endParaRPr lang="en-PH"/>
          </a:p>
        </p:txBody>
      </p:sp>
      <p:sp>
        <p:nvSpPr>
          <p:cNvPr id="6" name="Footer Placeholder 5">
            <a:extLst>
              <a:ext uri="{FF2B5EF4-FFF2-40B4-BE49-F238E27FC236}">
                <a16:creationId xmlns:a16="http://schemas.microsoft.com/office/drawing/2014/main" id="{8669AF53-DF8A-44D4-8AFB-A3F44C909DA5}"/>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C4724B0B-1742-4FE9-9DC6-1DCB69DF9BBA}"/>
              </a:ext>
            </a:extLst>
          </p:cNvPr>
          <p:cNvSpPr>
            <a:spLocks noGrp="1"/>
          </p:cNvSpPr>
          <p:nvPr>
            <p:ph type="sldNum" sz="quarter" idx="12"/>
          </p:nvPr>
        </p:nvSpPr>
        <p:spPr/>
        <p:txBody>
          <a:bodyPr/>
          <a:lstStyle/>
          <a:p>
            <a:fld id="{1BF1F10E-75E5-4174-B752-C6FEA80E6C5C}" type="slidenum">
              <a:rPr lang="en-PH" smtClean="0"/>
              <a:t>‹#›</a:t>
            </a:fld>
            <a:endParaRPr lang="en-PH"/>
          </a:p>
        </p:txBody>
      </p:sp>
    </p:spTree>
    <p:extLst>
      <p:ext uri="{BB962C8B-B14F-4D97-AF65-F5344CB8AC3E}">
        <p14:creationId xmlns:p14="http://schemas.microsoft.com/office/powerpoint/2010/main" val="930782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287EE-ED8A-4E1E-8CE4-F22FA0F675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50B895EB-34FC-4074-A103-341B448024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6C8A4D9D-5524-42E1-B079-C6A839ED5E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C10DA8-031D-42ED-821D-A0711AEE094D}"/>
              </a:ext>
            </a:extLst>
          </p:cNvPr>
          <p:cNvSpPr>
            <a:spLocks noGrp="1"/>
          </p:cNvSpPr>
          <p:nvPr>
            <p:ph type="dt" sz="half" idx="10"/>
          </p:nvPr>
        </p:nvSpPr>
        <p:spPr/>
        <p:txBody>
          <a:bodyPr/>
          <a:lstStyle/>
          <a:p>
            <a:fld id="{7EC87970-24E7-4109-A30A-A2CCFF2BF412}" type="datetimeFigureOut">
              <a:rPr lang="en-PH" smtClean="0"/>
              <a:t>24/11/2021</a:t>
            </a:fld>
            <a:endParaRPr lang="en-PH"/>
          </a:p>
        </p:txBody>
      </p:sp>
      <p:sp>
        <p:nvSpPr>
          <p:cNvPr id="6" name="Footer Placeholder 5">
            <a:extLst>
              <a:ext uri="{FF2B5EF4-FFF2-40B4-BE49-F238E27FC236}">
                <a16:creationId xmlns:a16="http://schemas.microsoft.com/office/drawing/2014/main" id="{94DC49CF-B247-47E9-81C9-A71973E3B7BF}"/>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172A13DC-EE33-47A3-9C43-C84BB04E54BF}"/>
              </a:ext>
            </a:extLst>
          </p:cNvPr>
          <p:cNvSpPr>
            <a:spLocks noGrp="1"/>
          </p:cNvSpPr>
          <p:nvPr>
            <p:ph type="sldNum" sz="quarter" idx="12"/>
          </p:nvPr>
        </p:nvSpPr>
        <p:spPr/>
        <p:txBody>
          <a:bodyPr/>
          <a:lstStyle/>
          <a:p>
            <a:fld id="{1BF1F10E-75E5-4174-B752-C6FEA80E6C5C}" type="slidenum">
              <a:rPr lang="en-PH" smtClean="0"/>
              <a:t>‹#›</a:t>
            </a:fld>
            <a:endParaRPr lang="en-PH"/>
          </a:p>
        </p:txBody>
      </p:sp>
    </p:spTree>
    <p:extLst>
      <p:ext uri="{BB962C8B-B14F-4D97-AF65-F5344CB8AC3E}">
        <p14:creationId xmlns:p14="http://schemas.microsoft.com/office/powerpoint/2010/main" val="1188759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81CCC4-1CDC-4E1F-A4EB-A6A241E29D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585F8CF6-4CE2-417D-8FB4-B8C1390CEF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1C9CA4B4-EF38-47F8-8846-3E59F6D75B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87970-24E7-4109-A30A-A2CCFF2BF412}" type="datetimeFigureOut">
              <a:rPr lang="en-PH" smtClean="0"/>
              <a:t>24/11/2021</a:t>
            </a:fld>
            <a:endParaRPr lang="en-PH"/>
          </a:p>
        </p:txBody>
      </p:sp>
      <p:sp>
        <p:nvSpPr>
          <p:cNvPr id="5" name="Footer Placeholder 4">
            <a:extLst>
              <a:ext uri="{FF2B5EF4-FFF2-40B4-BE49-F238E27FC236}">
                <a16:creationId xmlns:a16="http://schemas.microsoft.com/office/drawing/2014/main" id="{8859F9CA-14B5-473D-91E2-2B4B99B22A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DBAE6E2C-0DD3-4D54-B3F8-736B5CDFC1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F1F10E-75E5-4174-B752-C6FEA80E6C5C}" type="slidenum">
              <a:rPr lang="en-PH" smtClean="0"/>
              <a:t>‹#›</a:t>
            </a:fld>
            <a:endParaRPr lang="en-PH"/>
          </a:p>
        </p:txBody>
      </p:sp>
    </p:spTree>
    <p:extLst>
      <p:ext uri="{BB962C8B-B14F-4D97-AF65-F5344CB8AC3E}">
        <p14:creationId xmlns:p14="http://schemas.microsoft.com/office/powerpoint/2010/main" val="34441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customXml" Target="../ink/ink17.xml"/><Relationship Id="rId3"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customXml" Target="../ink/ink16.xml"/><Relationship Id="rId11" Type="http://schemas.openxmlformats.org/officeDocument/2006/relationships/image" Target="../media/image31.png"/><Relationship Id="rId5" Type="http://schemas.openxmlformats.org/officeDocument/2006/relationships/image" Target="../media/image29.png"/><Relationship Id="rId10" Type="http://schemas.openxmlformats.org/officeDocument/2006/relationships/customXml" Target="../ink/ink18.xml"/><Relationship Id="rId4" Type="http://schemas.openxmlformats.org/officeDocument/2006/relationships/customXml" Target="../ink/ink15.xml"/><Relationship Id="rId9"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customXml" Target="../ink/ink2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pentest-tools.com/blog/pentest-report-generator-defcamp-2018/" TargetMode="External"/><Relationship Id="rId2" Type="http://schemas.openxmlformats.org/officeDocument/2006/relationships/hyperlink" Target="https://www.offensive-security.com/reports/sample-penetration-testing-report.pdf" TargetMode="External"/><Relationship Id="rId1" Type="http://schemas.openxmlformats.org/officeDocument/2006/relationships/slideLayout" Target="../slideLayouts/slideLayout2.xml"/><Relationship Id="rId4" Type="http://schemas.openxmlformats.org/officeDocument/2006/relationships/hyperlink" Target="https://hackergoal.wordpress.com/2014/06/05/final-report/"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image" Target="../media/image13.png"/><Relationship Id="rId7" Type="http://schemas.openxmlformats.org/officeDocument/2006/relationships/diagramData" Target="../diagrams/data3.xml"/><Relationship Id="rId2" Type="http://schemas.openxmlformats.org/officeDocument/2006/relationships/customXml" Target="../ink/ink6.xml"/><Relationship Id="rId1" Type="http://schemas.openxmlformats.org/officeDocument/2006/relationships/slideLayout" Target="../slideLayouts/slideLayout2.xml"/><Relationship Id="rId6" Type="http://schemas.openxmlformats.org/officeDocument/2006/relationships/customXml" Target="../ink/ink8.xml"/><Relationship Id="rId11" Type="http://schemas.microsoft.com/office/2007/relationships/diagramDrawing" Target="../diagrams/drawing3.xml"/><Relationship Id="rId5" Type="http://schemas.openxmlformats.org/officeDocument/2006/relationships/image" Target="../media/image14.png"/><Relationship Id="rId10" Type="http://schemas.openxmlformats.org/officeDocument/2006/relationships/diagramColors" Target="../diagrams/colors3.xml"/><Relationship Id="rId4" Type="http://schemas.openxmlformats.org/officeDocument/2006/relationships/customXml" Target="../ink/ink7.xml"/><Relationship Id="rId9"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8" Type="http://schemas.openxmlformats.org/officeDocument/2006/relationships/customXml" Target="../ink/ink12.xml"/><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customXml" Target="../ink/ink11.xml"/><Relationship Id="rId5" Type="http://schemas.openxmlformats.org/officeDocument/2006/relationships/image" Target="../media/image16.png"/><Relationship Id="rId10" Type="http://schemas.openxmlformats.org/officeDocument/2006/relationships/image" Target="../media/image19.png"/><Relationship Id="rId4" Type="http://schemas.openxmlformats.org/officeDocument/2006/relationships/customXml" Target="../ink/ink10.xml"/><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9EFE5231-9C70-4B76-97D4-D2130425F345}"/>
              </a:ext>
            </a:extLst>
          </p:cNvPr>
          <p:cNvSpPr>
            <a:spLocks noGrp="1"/>
          </p:cNvSpPr>
          <p:nvPr>
            <p:ph type="ctrTitle"/>
          </p:nvPr>
        </p:nvSpPr>
        <p:spPr>
          <a:xfrm>
            <a:off x="1111490" y="3093667"/>
            <a:ext cx="9969019" cy="4164820"/>
          </a:xfrm>
        </p:spPr>
        <p:txBody>
          <a:bodyPr anchor="t">
            <a:normAutofit/>
          </a:bodyPr>
          <a:lstStyle/>
          <a:p>
            <a:r>
              <a:rPr lang="en-US" sz="4000" b="1" dirty="0">
                <a:solidFill>
                  <a:srgbClr val="FFFFFF"/>
                </a:solidFill>
                <a:latin typeface="Arial" panose="020B0604020202020204" pitchFamily="34" charset="0"/>
                <a:cs typeface="Arial" panose="020B0604020202020204" pitchFamily="34" charset="0"/>
              </a:rPr>
              <a:t>Penetration Testing Final Report</a:t>
            </a:r>
            <a:br>
              <a:rPr lang="en-US" sz="4000" b="1" dirty="0">
                <a:solidFill>
                  <a:srgbClr val="FFFFFF"/>
                </a:solidFill>
                <a:latin typeface="Arial" panose="020B0604020202020204" pitchFamily="34" charset="0"/>
                <a:cs typeface="Arial" panose="020B0604020202020204" pitchFamily="34" charset="0"/>
              </a:rPr>
            </a:br>
            <a:endParaRPr lang="en-PH" sz="4000" b="1" dirty="0">
              <a:solidFill>
                <a:srgbClr val="FFFFFF"/>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D7F96F23-B949-48C2-BFA1-E3BF3CC6817D}"/>
              </a:ext>
            </a:extLst>
          </p:cNvPr>
          <p:cNvSpPr>
            <a:spLocks noGrp="1"/>
          </p:cNvSpPr>
          <p:nvPr>
            <p:ph type="subTitle" idx="1"/>
          </p:nvPr>
        </p:nvSpPr>
        <p:spPr>
          <a:xfrm>
            <a:off x="1208228" y="5972174"/>
            <a:ext cx="8578699" cy="504825"/>
          </a:xfrm>
        </p:spPr>
        <p:txBody>
          <a:bodyPr>
            <a:normAutofit fontScale="62500" lnSpcReduction="20000"/>
          </a:bodyPr>
          <a:lstStyle/>
          <a:p>
            <a:pPr algn="l"/>
            <a:r>
              <a:rPr lang="en-US" sz="2000" dirty="0">
                <a:solidFill>
                  <a:srgbClr val="FFFFFF"/>
                </a:solidFill>
              </a:rPr>
              <a:t>Cyber Security Exam Prep – Documentation and Reporting</a:t>
            </a:r>
          </a:p>
          <a:p>
            <a:pPr algn="l"/>
            <a:r>
              <a:rPr lang="en-US" sz="2000" dirty="0">
                <a:solidFill>
                  <a:srgbClr val="FFFFFF"/>
                </a:solidFill>
              </a:rPr>
              <a:t>Prof. K</a:t>
            </a:r>
            <a:endParaRPr lang="en-PH" sz="2000" dirty="0">
              <a:solidFill>
                <a:srgbClr val="FFFFFF"/>
              </a:solidFill>
            </a:endParaRP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4125459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C1CCB1-6223-40EA-9F82-AAD40010CC97}"/>
              </a:ext>
            </a:extLst>
          </p:cNvPr>
          <p:cNvSpPr>
            <a:spLocks noGrp="1"/>
          </p:cNvSpPr>
          <p:nvPr>
            <p:ph type="title"/>
          </p:nvPr>
        </p:nvSpPr>
        <p:spPr>
          <a:xfrm>
            <a:off x="470612" y="639449"/>
            <a:ext cx="3821439" cy="1463040"/>
          </a:xfrm>
        </p:spPr>
        <p:txBody>
          <a:bodyPr anchor="ctr">
            <a:noAutofit/>
          </a:bodyPr>
          <a:lstStyle/>
          <a:p>
            <a:r>
              <a:rPr lang="en-PH" sz="3200" dirty="0">
                <a:latin typeface="Arial" panose="020B0604020202020204" pitchFamily="34" charset="0"/>
                <a:cs typeface="Arial" panose="020B0604020202020204" pitchFamily="34" charset="0"/>
              </a:rPr>
              <a:t>Executive Summary:</a:t>
            </a:r>
            <a:br>
              <a:rPr lang="en-PH" sz="3200" dirty="0">
                <a:latin typeface="Arial" panose="020B0604020202020204" pitchFamily="34" charset="0"/>
                <a:cs typeface="Arial" panose="020B0604020202020204" pitchFamily="34" charset="0"/>
              </a:rPr>
            </a:br>
            <a:r>
              <a:rPr lang="en-PH" sz="3200" dirty="0">
                <a:latin typeface="Arial" panose="020B0604020202020204" pitchFamily="34" charset="0"/>
                <a:cs typeface="Arial" panose="020B0604020202020204" pitchFamily="34" charset="0"/>
              </a:rPr>
              <a:t>Recommendations</a:t>
            </a:r>
          </a:p>
        </p:txBody>
      </p:sp>
      <p:sp>
        <p:nvSpPr>
          <p:cNvPr id="1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7BCC66A-4669-467A-8F84-7E535D0C9CC7}"/>
              </a:ext>
            </a:extLst>
          </p:cNvPr>
          <p:cNvSpPr>
            <a:spLocks noGrp="1"/>
          </p:cNvSpPr>
          <p:nvPr>
            <p:ph idx="1"/>
          </p:nvPr>
        </p:nvSpPr>
        <p:spPr>
          <a:xfrm>
            <a:off x="4654295" y="502920"/>
            <a:ext cx="6894576" cy="1463040"/>
          </a:xfrm>
        </p:spPr>
        <p:txBody>
          <a:bodyPr anchor="ctr">
            <a:normAutofit/>
          </a:bodyPr>
          <a:lstStyle/>
          <a:p>
            <a:pPr marL="0" indent="0">
              <a:buNone/>
            </a:pPr>
            <a:endParaRPr lang="en-US" sz="2200"/>
          </a:p>
          <a:p>
            <a:pPr marL="0" indent="0">
              <a:buNone/>
            </a:pPr>
            <a:endParaRPr lang="en-US" sz="2200"/>
          </a:p>
        </p:txBody>
      </p:sp>
      <p:pic>
        <p:nvPicPr>
          <p:cNvPr id="5" name="Picture 4">
            <a:extLst>
              <a:ext uri="{FF2B5EF4-FFF2-40B4-BE49-F238E27FC236}">
                <a16:creationId xmlns:a16="http://schemas.microsoft.com/office/drawing/2014/main" id="{330DE292-7CDD-4535-9C5C-4A041C8F31BF}"/>
              </a:ext>
            </a:extLst>
          </p:cNvPr>
          <p:cNvPicPr>
            <a:picLocks noChangeAspect="1"/>
          </p:cNvPicPr>
          <p:nvPr/>
        </p:nvPicPr>
        <p:blipFill>
          <a:blip r:embed="rId2"/>
          <a:stretch>
            <a:fillRect/>
          </a:stretch>
        </p:blipFill>
        <p:spPr>
          <a:xfrm>
            <a:off x="420892" y="2177717"/>
            <a:ext cx="11054396" cy="3643163"/>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EB1E02E-BEF4-48EB-80AF-94B6FB5D87C1}"/>
                  </a:ext>
                </a:extLst>
              </p14:cNvPr>
              <p14:cNvContentPartPr/>
              <p14:nvPr/>
            </p14:nvContentPartPr>
            <p14:xfrm>
              <a:off x="698424" y="3125282"/>
              <a:ext cx="1399320" cy="199800"/>
            </p14:xfrm>
          </p:contentPart>
        </mc:Choice>
        <mc:Fallback xmlns="">
          <p:pic>
            <p:nvPicPr>
              <p:cNvPr id="6" name="Ink 5">
                <a:extLst>
                  <a:ext uri="{FF2B5EF4-FFF2-40B4-BE49-F238E27FC236}">
                    <a16:creationId xmlns:a16="http://schemas.microsoft.com/office/drawing/2014/main" id="{EEB1E02E-BEF4-48EB-80AF-94B6FB5D87C1}"/>
                  </a:ext>
                </a:extLst>
              </p:cNvPr>
              <p:cNvPicPr/>
              <p:nvPr/>
            </p:nvPicPr>
            <p:blipFill>
              <a:blip r:embed="rId4"/>
              <a:stretch>
                <a:fillRect/>
              </a:stretch>
            </p:blipFill>
            <p:spPr>
              <a:xfrm>
                <a:off x="635424" y="3062282"/>
                <a:ext cx="1524960" cy="325440"/>
              </a:xfrm>
              <a:prstGeom prst="rect">
                <a:avLst/>
              </a:prstGeom>
            </p:spPr>
          </p:pic>
        </mc:Fallback>
      </mc:AlternateContent>
    </p:spTree>
    <p:extLst>
      <p:ext uri="{BB962C8B-B14F-4D97-AF65-F5344CB8AC3E}">
        <p14:creationId xmlns:p14="http://schemas.microsoft.com/office/powerpoint/2010/main" val="1999146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2B867-83C6-4090-87BE-EAEFB33F1892}"/>
              </a:ext>
            </a:extLst>
          </p:cNvPr>
          <p:cNvSpPr>
            <a:spLocks noGrp="1"/>
          </p:cNvSpPr>
          <p:nvPr>
            <p:ph type="title"/>
          </p:nvPr>
        </p:nvSpPr>
        <p:spPr>
          <a:xfrm>
            <a:off x="273476" y="1153572"/>
            <a:ext cx="3200400" cy="4461163"/>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Pentest Report:</a:t>
            </a:r>
            <a:br>
              <a:rPr lang="en-US" sz="4000" dirty="0">
                <a:solidFill>
                  <a:srgbClr val="FFFFFF"/>
                </a:solidFill>
                <a:latin typeface="Arial" panose="020B0604020202020204" pitchFamily="34" charset="0"/>
                <a:cs typeface="Arial" panose="020B0604020202020204" pitchFamily="34" charset="0"/>
              </a:rPr>
            </a:br>
            <a:r>
              <a:rPr lang="en-US" sz="4000" dirty="0">
                <a:solidFill>
                  <a:srgbClr val="FFFFFF"/>
                </a:solidFill>
                <a:latin typeface="Arial" panose="020B0604020202020204" pitchFamily="34" charset="0"/>
                <a:cs typeface="Arial" panose="020B0604020202020204" pitchFamily="34" charset="0"/>
              </a:rPr>
              <a:t>Main Body</a:t>
            </a:r>
            <a:endParaRPr lang="en-PH" sz="4000" dirty="0">
              <a:solidFill>
                <a:srgbClr val="FFFFFF"/>
              </a:solidFill>
              <a:latin typeface="Arial" panose="020B0604020202020204" pitchFamily="34" charset="0"/>
              <a:cs typeface="Arial" panose="020B0604020202020204" pitchFamily="34"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97E3D57-B88C-4BC1-85BE-15CF8C50023B}"/>
              </a:ext>
            </a:extLst>
          </p:cNvPr>
          <p:cNvSpPr>
            <a:spLocks noGrp="1"/>
          </p:cNvSpPr>
          <p:nvPr>
            <p:ph idx="1"/>
          </p:nvPr>
        </p:nvSpPr>
        <p:spPr>
          <a:xfrm>
            <a:off x="4458329" y="1362215"/>
            <a:ext cx="7733671" cy="3482338"/>
          </a:xfrm>
        </p:spPr>
        <p:txBody>
          <a:bodyPr anchor="ctr">
            <a:noAutofit/>
          </a:bodyPr>
          <a:lstStyle/>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Testing approach</a:t>
            </a:r>
          </a:p>
          <a:p>
            <a:r>
              <a:rPr lang="en-US" dirty="0">
                <a:latin typeface="Arial" panose="020B0604020202020204" pitchFamily="34" charset="0"/>
                <a:cs typeface="Arial" panose="020B0604020202020204" pitchFamily="34" charset="0"/>
              </a:rPr>
              <a:t>Overview</a:t>
            </a:r>
          </a:p>
          <a:p>
            <a:r>
              <a:rPr lang="en-US" dirty="0">
                <a:latin typeface="Arial" panose="020B0604020202020204" pitchFamily="34" charset="0"/>
                <a:cs typeface="Arial" panose="020B0604020202020204" pitchFamily="34" charset="0"/>
              </a:rPr>
              <a:t>Summary of methodology used</a:t>
            </a:r>
          </a:p>
          <a:p>
            <a:pPr lvl="1"/>
            <a:r>
              <a:rPr lang="en-US" sz="2000" dirty="0">
                <a:latin typeface="Arial" panose="020B0604020202020204" pitchFamily="34" charset="0"/>
                <a:cs typeface="Arial" panose="020B0604020202020204" pitchFamily="34" charset="0"/>
              </a:rPr>
              <a:t>Black</a:t>
            </a:r>
          </a:p>
          <a:p>
            <a:pPr lvl="1"/>
            <a:r>
              <a:rPr lang="en-US" sz="2000" dirty="0">
                <a:latin typeface="Arial" panose="020B0604020202020204" pitchFamily="34" charset="0"/>
                <a:cs typeface="Arial" panose="020B0604020202020204" pitchFamily="34" charset="0"/>
              </a:rPr>
              <a:t>White</a:t>
            </a:r>
          </a:p>
          <a:p>
            <a:pPr lvl="1"/>
            <a:r>
              <a:rPr lang="en-US" sz="2000" dirty="0">
                <a:latin typeface="Arial" panose="020B0604020202020204" pitchFamily="34" charset="0"/>
                <a:cs typeface="Arial" panose="020B0604020202020204" pitchFamily="34" charset="0"/>
              </a:rPr>
              <a:t>Grey</a:t>
            </a:r>
          </a:p>
          <a:p>
            <a:r>
              <a:rPr lang="en-US" dirty="0">
                <a:latin typeface="Arial" panose="020B0604020202020204" pitchFamily="34" charset="0"/>
                <a:cs typeface="Arial" panose="020B0604020202020204" pitchFamily="34" charset="0"/>
              </a:rPr>
              <a:t>Discovery and Reconnaissance</a:t>
            </a:r>
          </a:p>
          <a:p>
            <a:r>
              <a:rPr lang="en-US" dirty="0">
                <a:latin typeface="Arial" panose="020B0604020202020204" pitchFamily="34" charset="0"/>
                <a:cs typeface="Arial" panose="020B0604020202020204" pitchFamily="34" charset="0"/>
              </a:rPr>
              <a:t>Validation and Exploitation</a:t>
            </a:r>
          </a:p>
        </p:txBody>
      </p:sp>
    </p:spTree>
    <p:extLst>
      <p:ext uri="{BB962C8B-B14F-4D97-AF65-F5344CB8AC3E}">
        <p14:creationId xmlns:p14="http://schemas.microsoft.com/office/powerpoint/2010/main" val="2699484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2B867-83C6-4090-87BE-EAEFB33F1892}"/>
              </a:ext>
            </a:extLst>
          </p:cNvPr>
          <p:cNvSpPr>
            <a:spLocks noGrp="1"/>
          </p:cNvSpPr>
          <p:nvPr>
            <p:ph type="title"/>
          </p:nvPr>
        </p:nvSpPr>
        <p:spPr>
          <a:xfrm>
            <a:off x="311054" y="1198418"/>
            <a:ext cx="3200400" cy="4461163"/>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Pentest Report:</a:t>
            </a:r>
            <a:br>
              <a:rPr lang="en-US" sz="4000" dirty="0">
                <a:solidFill>
                  <a:srgbClr val="FFFFFF"/>
                </a:solidFill>
                <a:latin typeface="Arial" panose="020B0604020202020204" pitchFamily="34" charset="0"/>
                <a:cs typeface="Arial" panose="020B0604020202020204" pitchFamily="34" charset="0"/>
              </a:rPr>
            </a:br>
            <a:r>
              <a:rPr lang="en-US" sz="4000" dirty="0">
                <a:solidFill>
                  <a:srgbClr val="FFFFFF"/>
                </a:solidFill>
                <a:latin typeface="Arial" panose="020B0604020202020204" pitchFamily="34" charset="0"/>
                <a:cs typeface="Arial" panose="020B0604020202020204" pitchFamily="34" charset="0"/>
              </a:rPr>
              <a:t>Testing Approach</a:t>
            </a:r>
            <a:endParaRPr lang="en-PH" sz="4000" dirty="0">
              <a:solidFill>
                <a:srgbClr val="FFFFFF"/>
              </a:solidFill>
              <a:latin typeface="Arial" panose="020B0604020202020204" pitchFamily="34" charset="0"/>
              <a:cs typeface="Arial" panose="020B0604020202020204" pitchFamily="34"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97E3D57-B88C-4BC1-85BE-15CF8C50023B}"/>
              </a:ext>
            </a:extLst>
          </p:cNvPr>
          <p:cNvSpPr>
            <a:spLocks noGrp="1"/>
          </p:cNvSpPr>
          <p:nvPr>
            <p:ph idx="1"/>
          </p:nvPr>
        </p:nvSpPr>
        <p:spPr>
          <a:xfrm>
            <a:off x="4571484" y="2132397"/>
            <a:ext cx="6906491" cy="2364798"/>
          </a:xfrm>
        </p:spPr>
        <p:txBody>
          <a:bodyPr anchor="ctr">
            <a:normAutofit/>
          </a:bodyPr>
          <a:lstStyle/>
          <a:p>
            <a:r>
              <a:rPr lang="en-US" dirty="0"/>
              <a:t>Types of testing performed. </a:t>
            </a:r>
          </a:p>
          <a:p>
            <a:r>
              <a:rPr lang="en-US" dirty="0"/>
              <a:t>Steps taken during each phase.</a:t>
            </a:r>
          </a:p>
          <a:p>
            <a:r>
              <a:rPr lang="en-US" dirty="0"/>
              <a:t> How the attacks were carried out.</a:t>
            </a:r>
            <a:endParaRPr lang="en-PH" dirty="0"/>
          </a:p>
        </p:txBody>
      </p:sp>
    </p:spTree>
    <p:extLst>
      <p:ext uri="{BB962C8B-B14F-4D97-AF65-F5344CB8AC3E}">
        <p14:creationId xmlns:p14="http://schemas.microsoft.com/office/powerpoint/2010/main" val="1378746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2B867-83C6-4090-87BE-EAEFB33F1892}"/>
              </a:ext>
            </a:extLst>
          </p:cNvPr>
          <p:cNvSpPr>
            <a:spLocks noGrp="1"/>
          </p:cNvSpPr>
          <p:nvPr>
            <p:ph type="title"/>
          </p:nvPr>
        </p:nvSpPr>
        <p:spPr>
          <a:xfrm>
            <a:off x="313973" y="864296"/>
            <a:ext cx="3200400" cy="1757499"/>
          </a:xfrm>
        </p:spPr>
        <p:txBody>
          <a:bodyPr>
            <a:normAutofit/>
          </a:bodyPr>
          <a:lstStyle/>
          <a:p>
            <a:r>
              <a:rPr lang="en-PH" sz="3200" dirty="0">
                <a:solidFill>
                  <a:srgbClr val="FFFFFF"/>
                </a:solidFill>
                <a:latin typeface="Arial" panose="020B0604020202020204" pitchFamily="34" charset="0"/>
                <a:cs typeface="Arial" panose="020B0604020202020204" pitchFamily="34" charset="0"/>
              </a:rPr>
              <a:t>Pentest Report: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97E3D57-B88C-4BC1-85BE-15CF8C50023B}"/>
              </a:ext>
            </a:extLst>
          </p:cNvPr>
          <p:cNvSpPr>
            <a:spLocks noGrp="1"/>
          </p:cNvSpPr>
          <p:nvPr>
            <p:ph idx="1"/>
          </p:nvPr>
        </p:nvSpPr>
        <p:spPr>
          <a:xfrm>
            <a:off x="6520273" y="68568"/>
            <a:ext cx="4833526" cy="6219824"/>
          </a:xfrm>
        </p:spPr>
        <p:txBody>
          <a:bodyPr anchor="ctr">
            <a:noAutofit/>
          </a:bodyPr>
          <a:lstStyle/>
          <a:p>
            <a:r>
              <a:rPr lang="en-US" sz="1600" dirty="0">
                <a:latin typeface="Arial" panose="020B0604020202020204" pitchFamily="34" charset="0"/>
                <a:cs typeface="Arial" panose="020B0604020202020204" pitchFamily="34" charset="0"/>
              </a:rPr>
              <a:t>1. In  the  planning  phase,  the  rules  of  engagement  were  identified,  scope  of  testing  and  test windows were agreed upon, and testing goals were set. </a:t>
            </a:r>
          </a:p>
          <a:p>
            <a:r>
              <a:rPr lang="en-US" sz="1600" dirty="0">
                <a:latin typeface="Arial" panose="020B0604020202020204" pitchFamily="34" charset="0"/>
                <a:cs typeface="Arial" panose="020B0604020202020204" pitchFamily="34" charset="0"/>
              </a:rPr>
              <a:t>2. The  discovery  phase  included  automated  vulnerability  scanning  along  with  manual  testing  to  explore  and  understand  the  testing  target  and  any  vulnerabilities  that  could  be  detected  by automated tools. </a:t>
            </a:r>
          </a:p>
          <a:p>
            <a:r>
              <a:rPr lang="en-US" sz="1600" dirty="0">
                <a:latin typeface="Arial" panose="020B0604020202020204" pitchFamily="34" charset="0"/>
                <a:cs typeface="Arial" panose="020B0604020202020204" pitchFamily="34" charset="0"/>
              </a:rPr>
              <a:t>3. The  attack  phase  comprised  efforts  to  exploit  any  vulnerabilities  detected,  and to synthesize knowledge  gained  about  the  environment,  its  technology,  its  users  and  its  function  into  an escalation of privilege beyond that intended by the customer. </a:t>
            </a:r>
          </a:p>
          <a:p>
            <a:r>
              <a:rPr lang="en-US" sz="1600" dirty="0">
                <a:latin typeface="Arial" panose="020B0604020202020204" pitchFamily="34" charset="0"/>
                <a:cs typeface="Arial" panose="020B0604020202020204" pitchFamily="34" charset="0"/>
              </a:rPr>
              <a:t>4. The final phase recorded all findings in a manner that supports risk assessment and remediation by the customer. This included the writing of this report. </a:t>
            </a:r>
            <a:endParaRPr lang="en-PH" sz="16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23738A7-86C8-4864-A63D-288C99903EF7}"/>
              </a:ext>
            </a:extLst>
          </p:cNvPr>
          <p:cNvPicPr>
            <a:picLocks noChangeAspect="1"/>
          </p:cNvPicPr>
          <p:nvPr/>
        </p:nvPicPr>
        <p:blipFill>
          <a:blip r:embed="rId2"/>
          <a:stretch>
            <a:fillRect/>
          </a:stretch>
        </p:blipFill>
        <p:spPr>
          <a:xfrm>
            <a:off x="313973" y="2144646"/>
            <a:ext cx="5544864" cy="2144862"/>
          </a:xfrm>
          <a:prstGeom prst="rect">
            <a:avLst/>
          </a:prstGeom>
        </p:spPr>
      </p:pic>
      <p:sp>
        <p:nvSpPr>
          <p:cNvPr id="6" name="Left Brace 5">
            <a:extLst>
              <a:ext uri="{FF2B5EF4-FFF2-40B4-BE49-F238E27FC236}">
                <a16:creationId xmlns:a16="http://schemas.microsoft.com/office/drawing/2014/main" id="{82DBE1CE-B2ED-4CDB-99F4-8C9E73E9AC2F}"/>
              </a:ext>
            </a:extLst>
          </p:cNvPr>
          <p:cNvSpPr/>
          <p:nvPr/>
        </p:nvSpPr>
        <p:spPr>
          <a:xfrm>
            <a:off x="5857436" y="864296"/>
            <a:ext cx="549916" cy="4861255"/>
          </a:xfrm>
          <a:prstGeom prst="leftBrace">
            <a:avLst>
              <a:gd name="adj1" fmla="val 0"/>
              <a:gd name="adj2" fmla="val 4808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H"/>
          </a:p>
        </p:txBody>
      </p:sp>
      <p:sp>
        <p:nvSpPr>
          <p:cNvPr id="9" name="TextBox 8">
            <a:extLst>
              <a:ext uri="{FF2B5EF4-FFF2-40B4-BE49-F238E27FC236}">
                <a16:creationId xmlns:a16="http://schemas.microsoft.com/office/drawing/2014/main" id="{7CFA8313-E7F4-4909-B1CC-A4110CB2456B}"/>
              </a:ext>
            </a:extLst>
          </p:cNvPr>
          <p:cNvSpPr txBox="1"/>
          <p:nvPr/>
        </p:nvSpPr>
        <p:spPr>
          <a:xfrm>
            <a:off x="313973" y="4340556"/>
            <a:ext cx="3030476" cy="1384995"/>
          </a:xfrm>
          <a:prstGeom prst="rect">
            <a:avLst/>
          </a:prstGeom>
          <a:noFill/>
        </p:spPr>
        <p:txBody>
          <a:bodyPr wrap="square" rtlCol="0">
            <a:spAutoFit/>
          </a:bodyPr>
          <a:lstStyle/>
          <a:p>
            <a:r>
              <a:rPr kumimoji="0" lang="en-PH" sz="2800" i="0" u="none" strike="noStrike" kern="1200" cap="none" spc="0" normalizeH="0" baseline="0" noProof="0" dirty="0">
                <a:ln>
                  <a:noFill/>
                </a:ln>
                <a:solidFill>
                  <a:srgbClr val="FFFFFF"/>
                </a:solidFill>
                <a:effectLst/>
                <a:uLnTx/>
                <a:uFillTx/>
                <a:latin typeface="Arial" panose="020B0604020202020204" pitchFamily="34" charset="0"/>
                <a:cs typeface="Arial" panose="020B0604020202020204" pitchFamily="34" charset="0"/>
              </a:rPr>
              <a:t>Methodology</a:t>
            </a:r>
          </a:p>
          <a:p>
            <a:r>
              <a:rPr kumimoji="0" lang="en-PH" sz="2800" i="0" u="none" strike="noStrike" kern="1200" cap="none" spc="0" normalizeH="0" baseline="0" noProof="0" dirty="0">
                <a:ln>
                  <a:noFill/>
                </a:ln>
                <a:solidFill>
                  <a:srgbClr val="FFFFFF"/>
                </a:solidFill>
                <a:effectLst/>
                <a:uLnTx/>
                <a:uFillTx/>
                <a:latin typeface="Arial" panose="020B0604020202020204" pitchFamily="34" charset="0"/>
                <a:ea typeface="+mj-ea"/>
                <a:cs typeface="Arial" panose="020B0604020202020204" pitchFamily="34" charset="0"/>
              </a:rPr>
              <a:t>Used to Obtain the Results</a:t>
            </a:r>
            <a:endParaRPr lang="en-PH"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4829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17BB0-BE54-4BEA-B085-6FC432E0250F}"/>
              </a:ext>
            </a:extLst>
          </p:cNvPr>
          <p:cNvSpPr>
            <a:spLocks noGrp="1"/>
          </p:cNvSpPr>
          <p:nvPr>
            <p:ph type="title"/>
          </p:nvPr>
        </p:nvSpPr>
        <p:spPr>
          <a:xfrm>
            <a:off x="258445" y="906294"/>
            <a:ext cx="3650382" cy="4461163"/>
          </a:xfrm>
        </p:spPr>
        <p:txBody>
          <a:bodyPr>
            <a:normAutofit/>
          </a:bodyPr>
          <a:lstStyle/>
          <a:p>
            <a:r>
              <a:rPr lang="en-PH" b="1" dirty="0">
                <a:solidFill>
                  <a:srgbClr val="FFFFFF"/>
                </a:solidFill>
              </a:rPr>
              <a:t>Pentest Report:</a:t>
            </a:r>
            <a:br>
              <a:rPr lang="en-PH" b="1" dirty="0">
                <a:solidFill>
                  <a:srgbClr val="FFFFFF"/>
                </a:solidFill>
              </a:rPr>
            </a:br>
            <a:r>
              <a:rPr lang="en-PH" b="1" dirty="0">
                <a:solidFill>
                  <a:srgbClr val="FFFFFF"/>
                </a:solidFill>
              </a:rPr>
              <a:t>Findings</a:t>
            </a:r>
            <a:endParaRPr lang="en-PH"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A8ED0FC7-F11B-48D7-AE0E-A1EA37E5D37F}"/>
              </a:ext>
            </a:extLst>
          </p:cNvPr>
          <p:cNvSpPr txBox="1"/>
          <p:nvPr/>
        </p:nvSpPr>
        <p:spPr>
          <a:xfrm>
            <a:off x="4435317" y="2455479"/>
            <a:ext cx="4684734"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Internal Network Findings</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Web Applications Findings</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Wireless Network Findings</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Mobile Application Findings</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Social Engineering Findings</a:t>
            </a:r>
            <a:endParaRPr lang="en-PH"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342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17BB0-BE54-4BEA-B085-6FC432E0250F}"/>
              </a:ext>
            </a:extLst>
          </p:cNvPr>
          <p:cNvSpPr>
            <a:spLocks noGrp="1"/>
          </p:cNvSpPr>
          <p:nvPr>
            <p:ph type="title"/>
          </p:nvPr>
        </p:nvSpPr>
        <p:spPr>
          <a:xfrm>
            <a:off x="427447" y="921433"/>
            <a:ext cx="3312378" cy="4461163"/>
          </a:xfrm>
        </p:spPr>
        <p:txBody>
          <a:bodyPr>
            <a:normAutofit/>
          </a:bodyPr>
          <a:lstStyle/>
          <a:p>
            <a:r>
              <a:rPr lang="en-PH" sz="4000" dirty="0">
                <a:solidFill>
                  <a:srgbClr val="FFFFFF"/>
                </a:solidFill>
                <a:latin typeface="Arial" panose="020B0604020202020204" pitchFamily="34" charset="0"/>
                <a:cs typeface="Arial" panose="020B0604020202020204" pitchFamily="34" charset="0"/>
              </a:rPr>
              <a:t>Internal Network Findings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7" name="Picture 6">
            <a:extLst>
              <a:ext uri="{FF2B5EF4-FFF2-40B4-BE49-F238E27FC236}">
                <a16:creationId xmlns:a16="http://schemas.microsoft.com/office/drawing/2014/main" id="{9E856A2E-CC61-4BDB-8850-B558E7F28B11}"/>
              </a:ext>
            </a:extLst>
          </p:cNvPr>
          <p:cNvPicPr>
            <a:picLocks noChangeAspect="1"/>
          </p:cNvPicPr>
          <p:nvPr/>
        </p:nvPicPr>
        <p:blipFill>
          <a:blip r:embed="rId2"/>
          <a:stretch>
            <a:fillRect/>
          </a:stretch>
        </p:blipFill>
        <p:spPr>
          <a:xfrm>
            <a:off x="4201552" y="217105"/>
            <a:ext cx="7176661" cy="6028949"/>
          </a:xfrm>
          <a:prstGeom prst="rect">
            <a:avLst/>
          </a:prstGeom>
        </p:spPr>
      </p:pic>
      <p:sp>
        <p:nvSpPr>
          <p:cNvPr id="9" name="Arrow: Right 8">
            <a:extLst>
              <a:ext uri="{FF2B5EF4-FFF2-40B4-BE49-F238E27FC236}">
                <a16:creationId xmlns:a16="http://schemas.microsoft.com/office/drawing/2014/main" id="{AF94ABAA-AA67-4424-9FED-D4653FA55928}"/>
              </a:ext>
            </a:extLst>
          </p:cNvPr>
          <p:cNvSpPr/>
          <p:nvPr/>
        </p:nvSpPr>
        <p:spPr>
          <a:xfrm>
            <a:off x="3123028" y="675249"/>
            <a:ext cx="822902" cy="3235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Arrow: Right 12">
            <a:extLst>
              <a:ext uri="{FF2B5EF4-FFF2-40B4-BE49-F238E27FC236}">
                <a16:creationId xmlns:a16="http://schemas.microsoft.com/office/drawing/2014/main" id="{73EFFE37-A9F3-4DBD-8A41-11B25DA0337E}"/>
              </a:ext>
            </a:extLst>
          </p:cNvPr>
          <p:cNvSpPr/>
          <p:nvPr/>
        </p:nvSpPr>
        <p:spPr>
          <a:xfrm>
            <a:off x="3123028" y="3354902"/>
            <a:ext cx="822902" cy="3235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4" name="Picture 13">
            <a:extLst>
              <a:ext uri="{FF2B5EF4-FFF2-40B4-BE49-F238E27FC236}">
                <a16:creationId xmlns:a16="http://schemas.microsoft.com/office/drawing/2014/main" id="{8ADE8697-5F90-46A3-9A61-D131CDC5B5E3}"/>
              </a:ext>
            </a:extLst>
          </p:cNvPr>
          <p:cNvPicPr>
            <a:picLocks noChangeAspect="1"/>
          </p:cNvPicPr>
          <p:nvPr/>
        </p:nvPicPr>
        <p:blipFill>
          <a:blip r:embed="rId3"/>
          <a:stretch>
            <a:fillRect/>
          </a:stretch>
        </p:blipFill>
        <p:spPr>
          <a:xfrm>
            <a:off x="3123028" y="2795595"/>
            <a:ext cx="841321" cy="359695"/>
          </a:xfrm>
          <a:prstGeom prst="rect">
            <a:avLst/>
          </a:prstGeom>
        </p:spPr>
      </p:pic>
    </p:spTree>
    <p:extLst>
      <p:ext uri="{BB962C8B-B14F-4D97-AF65-F5344CB8AC3E}">
        <p14:creationId xmlns:p14="http://schemas.microsoft.com/office/powerpoint/2010/main" val="3170794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17BB0-BE54-4BEA-B085-6FC432E0250F}"/>
              </a:ext>
            </a:extLst>
          </p:cNvPr>
          <p:cNvSpPr>
            <a:spLocks noGrp="1"/>
          </p:cNvSpPr>
          <p:nvPr>
            <p:ph type="title"/>
          </p:nvPr>
        </p:nvSpPr>
        <p:spPr>
          <a:xfrm>
            <a:off x="427447" y="1198417"/>
            <a:ext cx="3312378" cy="4461163"/>
          </a:xfrm>
        </p:spPr>
        <p:txBody>
          <a:bodyPr>
            <a:normAutofit/>
          </a:bodyPr>
          <a:lstStyle/>
          <a:p>
            <a:r>
              <a:rPr lang="en-PH" sz="4000" dirty="0">
                <a:solidFill>
                  <a:srgbClr val="FFFFFF"/>
                </a:solidFill>
                <a:latin typeface="Arial" panose="020B0604020202020204" pitchFamily="34" charset="0"/>
                <a:cs typeface="Arial" panose="020B0604020202020204" pitchFamily="34" charset="0"/>
              </a:rPr>
              <a:t>Internal Network Findings:</a:t>
            </a:r>
            <a:br>
              <a:rPr lang="en-PH" sz="4000" dirty="0">
                <a:solidFill>
                  <a:srgbClr val="FFFFFF"/>
                </a:solidFill>
                <a:latin typeface="Arial" panose="020B0604020202020204" pitchFamily="34" charset="0"/>
                <a:cs typeface="Arial" panose="020B0604020202020204" pitchFamily="34" charset="0"/>
              </a:rPr>
            </a:br>
            <a:r>
              <a:rPr lang="en-PH" sz="4000" dirty="0">
                <a:solidFill>
                  <a:srgbClr val="FFFFFF"/>
                </a:solidFill>
                <a:latin typeface="Arial" panose="020B0604020202020204" pitchFamily="34" charset="0"/>
                <a:cs typeface="Arial" panose="020B0604020202020204" pitchFamily="34" charset="0"/>
              </a:rPr>
              <a:t>Summary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 name="Picture 3">
            <a:extLst>
              <a:ext uri="{FF2B5EF4-FFF2-40B4-BE49-F238E27FC236}">
                <a16:creationId xmlns:a16="http://schemas.microsoft.com/office/drawing/2014/main" id="{AF5E44EB-8592-448E-808F-F5D5DB314163}"/>
              </a:ext>
            </a:extLst>
          </p:cNvPr>
          <p:cNvPicPr>
            <a:picLocks noChangeAspect="1"/>
          </p:cNvPicPr>
          <p:nvPr/>
        </p:nvPicPr>
        <p:blipFill>
          <a:blip r:embed="rId2"/>
          <a:stretch>
            <a:fillRect/>
          </a:stretch>
        </p:blipFill>
        <p:spPr>
          <a:xfrm>
            <a:off x="3453337" y="2760572"/>
            <a:ext cx="8194129" cy="1336854"/>
          </a:xfrm>
          <a:prstGeom prst="rect">
            <a:avLst/>
          </a:prstGeom>
        </p:spPr>
      </p:pic>
    </p:spTree>
    <p:extLst>
      <p:ext uri="{BB962C8B-B14F-4D97-AF65-F5344CB8AC3E}">
        <p14:creationId xmlns:p14="http://schemas.microsoft.com/office/powerpoint/2010/main" val="1990458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7B60EDC-59BD-498E-8C43-287A7D1098AD}"/>
              </a:ext>
            </a:extLst>
          </p:cNvPr>
          <p:cNvPicPr>
            <a:picLocks noChangeAspect="1"/>
          </p:cNvPicPr>
          <p:nvPr/>
        </p:nvPicPr>
        <p:blipFill>
          <a:blip r:embed="rId2"/>
          <a:stretch>
            <a:fillRect/>
          </a:stretch>
        </p:blipFill>
        <p:spPr>
          <a:xfrm>
            <a:off x="4171167" y="1770349"/>
            <a:ext cx="7603259" cy="1823083"/>
          </a:xfrm>
          <a:prstGeom prst="rect">
            <a:avLst/>
          </a:prstGeom>
        </p:spPr>
      </p:pic>
      <p:sp>
        <p:nvSpPr>
          <p:cNvPr id="2" name="Title 1">
            <a:extLst>
              <a:ext uri="{FF2B5EF4-FFF2-40B4-BE49-F238E27FC236}">
                <a16:creationId xmlns:a16="http://schemas.microsoft.com/office/drawing/2014/main" id="{8D017BB0-BE54-4BEA-B085-6FC432E0250F}"/>
              </a:ext>
            </a:extLst>
          </p:cNvPr>
          <p:cNvSpPr>
            <a:spLocks noGrp="1"/>
          </p:cNvSpPr>
          <p:nvPr>
            <p:ph type="title"/>
          </p:nvPr>
        </p:nvSpPr>
        <p:spPr>
          <a:xfrm>
            <a:off x="428689" y="1200012"/>
            <a:ext cx="3312378" cy="4461163"/>
          </a:xfrm>
        </p:spPr>
        <p:txBody>
          <a:bodyPr>
            <a:normAutofit/>
          </a:bodyPr>
          <a:lstStyle/>
          <a:p>
            <a:r>
              <a:rPr lang="en-PH" sz="4000" dirty="0">
                <a:solidFill>
                  <a:srgbClr val="FFFFFF"/>
                </a:solidFill>
                <a:latin typeface="Arial" panose="020B0604020202020204" pitchFamily="34" charset="0"/>
                <a:cs typeface="Arial" panose="020B0604020202020204" pitchFamily="34" charset="0"/>
              </a:rPr>
              <a:t>Internal Network Findings:</a:t>
            </a:r>
            <a:br>
              <a:rPr lang="en-PH" sz="4000" dirty="0">
                <a:solidFill>
                  <a:srgbClr val="FFFFFF"/>
                </a:solidFill>
                <a:latin typeface="Arial" panose="020B0604020202020204" pitchFamily="34" charset="0"/>
                <a:cs typeface="Arial" panose="020B0604020202020204" pitchFamily="34" charset="0"/>
              </a:rPr>
            </a:br>
            <a:r>
              <a:rPr lang="en-PH" sz="4000" dirty="0">
                <a:solidFill>
                  <a:srgbClr val="FFFFFF"/>
                </a:solidFill>
                <a:latin typeface="Arial" panose="020B0604020202020204" pitchFamily="34" charset="0"/>
                <a:cs typeface="Arial" panose="020B0604020202020204" pitchFamily="34" charset="0"/>
              </a:rPr>
              <a:t>Scan Results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7" name="Picture 6">
            <a:extLst>
              <a:ext uri="{FF2B5EF4-FFF2-40B4-BE49-F238E27FC236}">
                <a16:creationId xmlns:a16="http://schemas.microsoft.com/office/drawing/2014/main" id="{159B070D-EC32-4C21-865F-C314B1341CDB}"/>
              </a:ext>
            </a:extLst>
          </p:cNvPr>
          <p:cNvPicPr>
            <a:picLocks noChangeAspect="1"/>
          </p:cNvPicPr>
          <p:nvPr/>
        </p:nvPicPr>
        <p:blipFill>
          <a:blip r:embed="rId3"/>
          <a:stretch>
            <a:fillRect/>
          </a:stretch>
        </p:blipFill>
        <p:spPr>
          <a:xfrm>
            <a:off x="4250138" y="3543001"/>
            <a:ext cx="7486710" cy="1968451"/>
          </a:xfrm>
          <a:prstGeom prst="rect">
            <a:avLst/>
          </a:prstGeom>
        </p:spPr>
      </p:pic>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CA4CFB09-2B79-4D25-90EA-1749060BE1C3}"/>
                  </a:ext>
                </a:extLst>
              </p14:cNvPr>
              <p14:cNvContentPartPr/>
              <p14:nvPr/>
            </p14:nvContentPartPr>
            <p14:xfrm>
              <a:off x="7441532" y="2010434"/>
              <a:ext cx="884160" cy="108720"/>
            </p14:xfrm>
          </p:contentPart>
        </mc:Choice>
        <mc:Fallback xmlns="">
          <p:pic>
            <p:nvPicPr>
              <p:cNvPr id="13" name="Ink 12">
                <a:extLst>
                  <a:ext uri="{FF2B5EF4-FFF2-40B4-BE49-F238E27FC236}">
                    <a16:creationId xmlns:a16="http://schemas.microsoft.com/office/drawing/2014/main" id="{CA4CFB09-2B79-4D25-90EA-1749060BE1C3}"/>
                  </a:ext>
                </a:extLst>
              </p:cNvPr>
              <p:cNvPicPr/>
              <p:nvPr/>
            </p:nvPicPr>
            <p:blipFill>
              <a:blip r:embed="rId5"/>
              <a:stretch>
                <a:fillRect/>
              </a:stretch>
            </p:blipFill>
            <p:spPr>
              <a:xfrm>
                <a:off x="7432892" y="2001794"/>
                <a:ext cx="90180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A95B7FF5-826A-44B6-89D9-EFB7078E5A2E}"/>
                  </a:ext>
                </a:extLst>
              </p14:cNvPr>
              <p14:cNvContentPartPr/>
              <p14:nvPr/>
            </p14:nvContentPartPr>
            <p14:xfrm>
              <a:off x="7357292" y="1988548"/>
              <a:ext cx="1114560" cy="194400"/>
            </p14:xfrm>
          </p:contentPart>
        </mc:Choice>
        <mc:Fallback xmlns="">
          <p:pic>
            <p:nvPicPr>
              <p:cNvPr id="14" name="Ink 13">
                <a:extLst>
                  <a:ext uri="{FF2B5EF4-FFF2-40B4-BE49-F238E27FC236}">
                    <a16:creationId xmlns:a16="http://schemas.microsoft.com/office/drawing/2014/main" id="{A95B7FF5-826A-44B6-89D9-EFB7078E5A2E}"/>
                  </a:ext>
                </a:extLst>
              </p:cNvPr>
              <p:cNvPicPr/>
              <p:nvPr/>
            </p:nvPicPr>
            <p:blipFill>
              <a:blip r:embed="rId7"/>
              <a:stretch>
                <a:fillRect/>
              </a:stretch>
            </p:blipFill>
            <p:spPr>
              <a:xfrm>
                <a:off x="7348292" y="1979548"/>
                <a:ext cx="113220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85041844-10D4-42AE-8278-1240BA0DF685}"/>
                  </a:ext>
                </a:extLst>
              </p14:cNvPr>
              <p14:cNvContentPartPr/>
              <p14:nvPr/>
            </p14:nvContentPartPr>
            <p14:xfrm>
              <a:off x="7089500" y="6437910"/>
              <a:ext cx="360" cy="360"/>
            </p14:xfrm>
          </p:contentPart>
        </mc:Choice>
        <mc:Fallback xmlns="">
          <p:pic>
            <p:nvPicPr>
              <p:cNvPr id="15" name="Ink 14">
                <a:extLst>
                  <a:ext uri="{FF2B5EF4-FFF2-40B4-BE49-F238E27FC236}">
                    <a16:creationId xmlns:a16="http://schemas.microsoft.com/office/drawing/2014/main" id="{85041844-10D4-42AE-8278-1240BA0DF685}"/>
                  </a:ext>
                </a:extLst>
              </p:cNvPr>
              <p:cNvPicPr/>
              <p:nvPr/>
            </p:nvPicPr>
            <p:blipFill>
              <a:blip r:embed="rId9"/>
              <a:stretch>
                <a:fillRect/>
              </a:stretch>
            </p:blipFill>
            <p:spPr>
              <a:xfrm>
                <a:off x="7026500" y="637527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55C5E842-B990-4948-9916-4584427A8168}"/>
                  </a:ext>
                </a:extLst>
              </p14:cNvPr>
              <p14:cNvContentPartPr/>
              <p14:nvPr/>
            </p14:nvContentPartPr>
            <p14:xfrm>
              <a:off x="7490486" y="2058870"/>
              <a:ext cx="829800" cy="55800"/>
            </p14:xfrm>
          </p:contentPart>
        </mc:Choice>
        <mc:Fallback xmlns="">
          <p:pic>
            <p:nvPicPr>
              <p:cNvPr id="16" name="Ink 15">
                <a:extLst>
                  <a:ext uri="{FF2B5EF4-FFF2-40B4-BE49-F238E27FC236}">
                    <a16:creationId xmlns:a16="http://schemas.microsoft.com/office/drawing/2014/main" id="{55C5E842-B990-4948-9916-4584427A8168}"/>
                  </a:ext>
                </a:extLst>
              </p:cNvPr>
              <p:cNvPicPr/>
              <p:nvPr/>
            </p:nvPicPr>
            <p:blipFill>
              <a:blip r:embed="rId11"/>
              <a:stretch>
                <a:fillRect/>
              </a:stretch>
            </p:blipFill>
            <p:spPr>
              <a:xfrm>
                <a:off x="7427486" y="1996230"/>
                <a:ext cx="955440" cy="181440"/>
              </a:xfrm>
              <a:prstGeom prst="rect">
                <a:avLst/>
              </a:prstGeom>
            </p:spPr>
          </p:pic>
        </mc:Fallback>
      </mc:AlternateContent>
    </p:spTree>
    <p:extLst>
      <p:ext uri="{BB962C8B-B14F-4D97-AF65-F5344CB8AC3E}">
        <p14:creationId xmlns:p14="http://schemas.microsoft.com/office/powerpoint/2010/main" val="2079623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17BB0-BE54-4BEA-B085-6FC432E0250F}"/>
              </a:ext>
            </a:extLst>
          </p:cNvPr>
          <p:cNvSpPr>
            <a:spLocks noGrp="1"/>
          </p:cNvSpPr>
          <p:nvPr>
            <p:ph type="title"/>
          </p:nvPr>
        </p:nvSpPr>
        <p:spPr>
          <a:xfrm>
            <a:off x="432100" y="1198418"/>
            <a:ext cx="3312378" cy="4461163"/>
          </a:xfrm>
        </p:spPr>
        <p:txBody>
          <a:bodyPr>
            <a:normAutofit/>
          </a:bodyPr>
          <a:lstStyle/>
          <a:p>
            <a:r>
              <a:rPr lang="en-PH" sz="4000" dirty="0">
                <a:solidFill>
                  <a:srgbClr val="FFFFFF"/>
                </a:solidFill>
                <a:latin typeface="Arial" panose="020B0604020202020204" pitchFamily="34" charset="0"/>
                <a:cs typeface="Arial" panose="020B0604020202020204" pitchFamily="34" charset="0"/>
              </a:rPr>
              <a:t>Internal Network Findings: Remediation:</a:t>
            </a:r>
            <a:br>
              <a:rPr lang="en-PH" sz="4000" dirty="0">
                <a:solidFill>
                  <a:srgbClr val="FFFFFF"/>
                </a:solidFill>
                <a:latin typeface="Arial" panose="020B0604020202020204" pitchFamily="34" charset="0"/>
                <a:cs typeface="Arial" panose="020B0604020202020204" pitchFamily="34" charset="0"/>
              </a:rPr>
            </a:br>
            <a:endParaRPr lang="en-PH" sz="4000" dirty="0">
              <a:solidFill>
                <a:srgbClr val="FFFFFF"/>
              </a:solidFill>
              <a:latin typeface="Arial" panose="020B0604020202020204" pitchFamily="34" charset="0"/>
              <a:cs typeface="Arial" panose="020B0604020202020204" pitchFamily="34"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 name="Picture 3">
            <a:extLst>
              <a:ext uri="{FF2B5EF4-FFF2-40B4-BE49-F238E27FC236}">
                <a16:creationId xmlns:a16="http://schemas.microsoft.com/office/drawing/2014/main" id="{F2ECD90A-D21E-4909-8FCE-CF2AA52A3FD0}"/>
              </a:ext>
            </a:extLst>
          </p:cNvPr>
          <p:cNvPicPr>
            <a:picLocks noChangeAspect="1"/>
          </p:cNvPicPr>
          <p:nvPr/>
        </p:nvPicPr>
        <p:blipFill>
          <a:blip r:embed="rId2"/>
          <a:stretch>
            <a:fillRect/>
          </a:stretch>
        </p:blipFill>
        <p:spPr>
          <a:xfrm>
            <a:off x="3832160" y="879330"/>
            <a:ext cx="7967049" cy="4670879"/>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789DB813-135B-4A98-AB12-BA6832669B5E}"/>
                  </a:ext>
                </a:extLst>
              </p14:cNvPr>
              <p14:cNvContentPartPr/>
              <p14:nvPr/>
            </p14:nvContentPartPr>
            <p14:xfrm>
              <a:off x="3936108" y="1308074"/>
              <a:ext cx="990000" cy="86760"/>
            </p14:xfrm>
          </p:contentPart>
        </mc:Choice>
        <mc:Fallback xmlns="">
          <p:pic>
            <p:nvPicPr>
              <p:cNvPr id="9" name="Ink 8">
                <a:extLst>
                  <a:ext uri="{FF2B5EF4-FFF2-40B4-BE49-F238E27FC236}">
                    <a16:creationId xmlns:a16="http://schemas.microsoft.com/office/drawing/2014/main" id="{789DB813-135B-4A98-AB12-BA6832669B5E}"/>
                  </a:ext>
                </a:extLst>
              </p:cNvPr>
              <p:cNvPicPr/>
              <p:nvPr/>
            </p:nvPicPr>
            <p:blipFill>
              <a:blip r:embed="rId4"/>
              <a:stretch>
                <a:fillRect/>
              </a:stretch>
            </p:blipFill>
            <p:spPr>
              <a:xfrm>
                <a:off x="3873108" y="1245074"/>
                <a:ext cx="1115640" cy="212400"/>
              </a:xfrm>
              <a:prstGeom prst="rect">
                <a:avLst/>
              </a:prstGeom>
            </p:spPr>
          </p:pic>
        </mc:Fallback>
      </mc:AlternateContent>
    </p:spTree>
    <p:extLst>
      <p:ext uri="{BB962C8B-B14F-4D97-AF65-F5344CB8AC3E}">
        <p14:creationId xmlns:p14="http://schemas.microsoft.com/office/powerpoint/2010/main" val="2785163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17BB0-BE54-4BEA-B085-6FC432E0250F}"/>
              </a:ext>
            </a:extLst>
          </p:cNvPr>
          <p:cNvSpPr>
            <a:spLocks noGrp="1"/>
          </p:cNvSpPr>
          <p:nvPr>
            <p:ph type="title"/>
          </p:nvPr>
        </p:nvSpPr>
        <p:spPr>
          <a:xfrm>
            <a:off x="432100" y="1198418"/>
            <a:ext cx="3312378" cy="4461163"/>
          </a:xfrm>
        </p:spPr>
        <p:txBody>
          <a:bodyPr>
            <a:normAutofit/>
          </a:bodyPr>
          <a:lstStyle/>
          <a:p>
            <a:r>
              <a:rPr lang="en-PH" sz="4000" dirty="0">
                <a:solidFill>
                  <a:srgbClr val="FFFFFF"/>
                </a:solidFill>
                <a:latin typeface="Arial" panose="020B0604020202020204" pitchFamily="34" charset="0"/>
                <a:cs typeface="Arial" panose="020B0604020202020204" pitchFamily="34" charset="0"/>
              </a:rPr>
              <a:t>Internal Network: Validation and Observation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789DB813-135B-4A98-AB12-BA6832669B5E}"/>
                  </a:ext>
                </a:extLst>
              </p14:cNvPr>
              <p14:cNvContentPartPr/>
              <p14:nvPr/>
            </p14:nvContentPartPr>
            <p14:xfrm>
              <a:off x="3936108" y="1308074"/>
              <a:ext cx="990000" cy="86760"/>
            </p14:xfrm>
          </p:contentPart>
        </mc:Choice>
        <mc:Fallback>
          <p:pic>
            <p:nvPicPr>
              <p:cNvPr id="9" name="Ink 8">
                <a:extLst>
                  <a:ext uri="{FF2B5EF4-FFF2-40B4-BE49-F238E27FC236}">
                    <a16:creationId xmlns:a16="http://schemas.microsoft.com/office/drawing/2014/main" id="{789DB813-135B-4A98-AB12-BA6832669B5E}"/>
                  </a:ext>
                </a:extLst>
              </p:cNvPr>
              <p:cNvPicPr/>
              <p:nvPr/>
            </p:nvPicPr>
            <p:blipFill>
              <a:blip r:embed="rId3"/>
              <a:stretch>
                <a:fillRect/>
              </a:stretch>
            </p:blipFill>
            <p:spPr>
              <a:xfrm>
                <a:off x="3873108" y="1245074"/>
                <a:ext cx="1115640" cy="212400"/>
              </a:xfrm>
              <a:prstGeom prst="rect">
                <a:avLst/>
              </a:prstGeom>
            </p:spPr>
          </p:pic>
        </mc:Fallback>
      </mc:AlternateContent>
      <p:sp>
        <p:nvSpPr>
          <p:cNvPr id="3" name="TextBox 2">
            <a:extLst>
              <a:ext uri="{FF2B5EF4-FFF2-40B4-BE49-F238E27FC236}">
                <a16:creationId xmlns:a16="http://schemas.microsoft.com/office/drawing/2014/main" id="{57D74CC3-1727-4C31-AE9B-E9E75A4ECAD2}"/>
              </a:ext>
            </a:extLst>
          </p:cNvPr>
          <p:cNvSpPr txBox="1"/>
          <p:nvPr/>
        </p:nvSpPr>
        <p:spPr>
          <a:xfrm>
            <a:off x="4431108" y="542272"/>
            <a:ext cx="6359843"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Documented proof that the vulnerability does exist.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Screen shots of scan results.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Screen shots exploit working</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Screen shots of data found on the target</a:t>
            </a:r>
            <a:endParaRPr lang="en-PH"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F08379FF-88E9-4BF2-9353-84D23D077AA4}"/>
              </a:ext>
            </a:extLst>
          </p:cNvPr>
          <p:cNvPicPr>
            <a:picLocks noChangeAspect="1"/>
          </p:cNvPicPr>
          <p:nvPr/>
        </p:nvPicPr>
        <p:blipFill>
          <a:blip r:embed="rId4"/>
          <a:stretch>
            <a:fillRect/>
          </a:stretch>
        </p:blipFill>
        <p:spPr>
          <a:xfrm>
            <a:off x="4431108" y="2178858"/>
            <a:ext cx="7330341" cy="3393963"/>
          </a:xfrm>
          <a:prstGeom prst="rect">
            <a:avLst/>
          </a:prstGeom>
        </p:spPr>
      </p:pic>
    </p:spTree>
    <p:extLst>
      <p:ext uri="{BB962C8B-B14F-4D97-AF65-F5344CB8AC3E}">
        <p14:creationId xmlns:p14="http://schemas.microsoft.com/office/powerpoint/2010/main" val="2283219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CC3BA8-3C6C-43CB-99B9-94DB36D72364}"/>
              </a:ext>
            </a:extLst>
          </p:cNvPr>
          <p:cNvSpPr>
            <a:spLocks noGrp="1"/>
          </p:cNvSpPr>
          <p:nvPr>
            <p:ph type="title"/>
          </p:nvPr>
        </p:nvSpPr>
        <p:spPr>
          <a:xfrm>
            <a:off x="635000" y="640823"/>
            <a:ext cx="3418659" cy="5583148"/>
          </a:xfrm>
        </p:spPr>
        <p:txBody>
          <a:bodyPr anchor="ctr">
            <a:normAutofit/>
          </a:bodyPr>
          <a:lstStyle/>
          <a:p>
            <a:r>
              <a:rPr lang="en-US" sz="4000" dirty="0">
                <a:latin typeface="Arial" panose="020B0604020202020204" pitchFamily="34" charset="0"/>
                <a:cs typeface="Arial" panose="020B0604020202020204" pitchFamily="34" charset="0"/>
              </a:rPr>
              <a:t>Parts of the Penetration Testing Report</a:t>
            </a:r>
            <a:br>
              <a:rPr lang="en-US" sz="4000" dirty="0">
                <a:latin typeface="Arial" panose="020B0604020202020204" pitchFamily="34" charset="0"/>
                <a:cs typeface="Arial" panose="020B0604020202020204" pitchFamily="34" charset="0"/>
              </a:rPr>
            </a:br>
            <a:endParaRPr lang="en-PH" sz="4000" dirty="0">
              <a:latin typeface="Arial" panose="020B0604020202020204" pitchFamily="34" charset="0"/>
              <a:cs typeface="Arial" panose="020B0604020202020204" pitchFamily="34" charset="0"/>
            </a:endParaRP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83A94C82-5090-48FE-A9C9-C2FBEBEA8EF8}"/>
              </a:ext>
            </a:extLst>
          </p:cNvPr>
          <p:cNvSpPr>
            <a:spLocks noGrp="1"/>
          </p:cNvSpPr>
          <p:nvPr>
            <p:ph idx="1"/>
          </p:nvPr>
        </p:nvSpPr>
        <p:spPr>
          <a:xfrm>
            <a:off x="4834918" y="1253331"/>
            <a:ext cx="6284740" cy="4351338"/>
          </a:xfrm>
        </p:spPr>
        <p:txBody>
          <a:bodyPr>
            <a:normAutofit/>
          </a:bodyPr>
          <a:lstStyle/>
          <a:p>
            <a:r>
              <a:rPr lang="en-US" dirty="0">
                <a:latin typeface="Arial" panose="020B0604020202020204" pitchFamily="34" charset="0"/>
                <a:cs typeface="Arial" panose="020B0604020202020204" pitchFamily="34" charset="0"/>
              </a:rPr>
              <a:t>Title Page </a:t>
            </a:r>
          </a:p>
          <a:p>
            <a:r>
              <a:rPr lang="en-US" dirty="0">
                <a:latin typeface="Arial" panose="020B0604020202020204" pitchFamily="34" charset="0"/>
                <a:cs typeface="Arial" panose="020B0604020202020204" pitchFamily="34" charset="0"/>
              </a:rPr>
              <a:t>Table of Contents</a:t>
            </a:r>
          </a:p>
          <a:p>
            <a:r>
              <a:rPr lang="en-US" dirty="0">
                <a:latin typeface="Arial" panose="020B0604020202020204" pitchFamily="34" charset="0"/>
                <a:cs typeface="Arial" panose="020B0604020202020204" pitchFamily="34" charset="0"/>
              </a:rPr>
              <a:t>Executive Summary </a:t>
            </a:r>
          </a:p>
          <a:p>
            <a:r>
              <a:rPr lang="en-US" dirty="0">
                <a:latin typeface="Arial" panose="020B0604020202020204" pitchFamily="34" charset="0"/>
                <a:cs typeface="Arial" panose="020B0604020202020204" pitchFamily="34" charset="0"/>
              </a:rPr>
              <a:t>Testing Approach</a:t>
            </a:r>
          </a:p>
          <a:p>
            <a:r>
              <a:rPr lang="en-US" dirty="0">
                <a:latin typeface="Arial" panose="020B0604020202020204" pitchFamily="34" charset="0"/>
                <a:cs typeface="Arial" panose="020B0604020202020204" pitchFamily="34" charset="0"/>
              </a:rPr>
              <a:t>Methodology</a:t>
            </a:r>
          </a:p>
          <a:p>
            <a:r>
              <a:rPr lang="en-US" dirty="0">
                <a:latin typeface="Arial" panose="020B0604020202020204" pitchFamily="34" charset="0"/>
                <a:cs typeface="Arial" panose="020B0604020202020204" pitchFamily="34" charset="0"/>
              </a:rPr>
              <a:t>Findings and Remediation</a:t>
            </a:r>
          </a:p>
          <a:p>
            <a:r>
              <a:rPr lang="en-US" dirty="0">
                <a:latin typeface="Arial" panose="020B0604020202020204" pitchFamily="34" charset="0"/>
                <a:cs typeface="Arial" panose="020B0604020202020204" pitchFamily="34" charset="0"/>
              </a:rPr>
              <a:t>Conclusion</a:t>
            </a:r>
          </a:p>
          <a:p>
            <a:r>
              <a:rPr lang="en-US" dirty="0">
                <a:latin typeface="Arial" panose="020B0604020202020204" pitchFamily="34" charset="0"/>
                <a:cs typeface="Arial" panose="020B0604020202020204" pitchFamily="34" charset="0"/>
              </a:rPr>
              <a:t>Appendix</a:t>
            </a:r>
          </a:p>
          <a:p>
            <a:endParaRPr lang="en-US" dirty="0"/>
          </a:p>
          <a:p>
            <a:endParaRPr lang="en-PH" dirty="0"/>
          </a:p>
        </p:txBody>
      </p:sp>
    </p:spTree>
    <p:extLst>
      <p:ext uri="{BB962C8B-B14F-4D97-AF65-F5344CB8AC3E}">
        <p14:creationId xmlns:p14="http://schemas.microsoft.com/office/powerpoint/2010/main" val="447231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26741-AEC2-4022-AE28-06FFB031BCFB}"/>
              </a:ext>
            </a:extLst>
          </p:cNvPr>
          <p:cNvSpPr>
            <a:spLocks noGrp="1"/>
          </p:cNvSpPr>
          <p:nvPr>
            <p:ph type="title"/>
          </p:nvPr>
        </p:nvSpPr>
        <p:spPr>
          <a:xfrm>
            <a:off x="258394" y="1153571"/>
            <a:ext cx="3200400" cy="4461163"/>
          </a:xfrm>
        </p:spPr>
        <p:txBody>
          <a:bodyPr>
            <a:normAutofit/>
          </a:bodyPr>
          <a:lstStyle/>
          <a:p>
            <a:r>
              <a:rPr lang="en-PH" sz="4000" dirty="0">
                <a:solidFill>
                  <a:srgbClr val="FFFFFF"/>
                </a:solidFill>
                <a:latin typeface="Arial" panose="020B0604020202020204" pitchFamily="34" charset="0"/>
                <a:cs typeface="Arial" panose="020B0604020202020204" pitchFamily="34" charset="0"/>
              </a:rPr>
              <a:t>Conclusion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26BE81F-080D-4021-9D2F-378E349718D0}"/>
              </a:ext>
            </a:extLst>
          </p:cNvPr>
          <p:cNvSpPr>
            <a:spLocks noGrp="1"/>
          </p:cNvSpPr>
          <p:nvPr>
            <p:ph idx="1"/>
          </p:nvPr>
        </p:nvSpPr>
        <p:spPr>
          <a:xfrm>
            <a:off x="4447308" y="591344"/>
            <a:ext cx="6906491" cy="5585619"/>
          </a:xfrm>
        </p:spPr>
        <p:txBody>
          <a:bodyPr anchor="ctr">
            <a:normAutofit/>
          </a:bodyPr>
          <a:lstStyle/>
          <a:p>
            <a:r>
              <a:rPr lang="en-US" dirty="0"/>
              <a:t>Summarize the results </a:t>
            </a:r>
          </a:p>
          <a:p>
            <a:r>
              <a:rPr lang="en-US" dirty="0"/>
              <a:t>Identify any parts of a typical penetration test that were skipped that the company may want to do in the future.</a:t>
            </a:r>
            <a:endParaRPr lang="en-PH" dirty="0"/>
          </a:p>
        </p:txBody>
      </p:sp>
    </p:spTree>
    <p:extLst>
      <p:ext uri="{BB962C8B-B14F-4D97-AF65-F5344CB8AC3E}">
        <p14:creationId xmlns:p14="http://schemas.microsoft.com/office/powerpoint/2010/main" val="4066122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26741-AEC2-4022-AE28-06FFB031BCFB}"/>
              </a:ext>
            </a:extLst>
          </p:cNvPr>
          <p:cNvSpPr>
            <a:spLocks noGrp="1"/>
          </p:cNvSpPr>
          <p:nvPr>
            <p:ph type="title"/>
          </p:nvPr>
        </p:nvSpPr>
        <p:spPr>
          <a:xfrm>
            <a:off x="283020" y="1153571"/>
            <a:ext cx="3200400" cy="4461163"/>
          </a:xfrm>
        </p:spPr>
        <p:txBody>
          <a:bodyPr>
            <a:normAutofit/>
          </a:bodyPr>
          <a:lstStyle/>
          <a:p>
            <a:r>
              <a:rPr lang="en-PH" sz="4000" dirty="0">
                <a:solidFill>
                  <a:srgbClr val="FFFFFF"/>
                </a:solidFill>
                <a:latin typeface="Arial" panose="020B0604020202020204" pitchFamily="34" charset="0"/>
                <a:cs typeface="Arial" panose="020B0604020202020204" pitchFamily="34" charset="0"/>
              </a:rPr>
              <a:t>Appendix</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26BE81F-080D-4021-9D2F-378E349718D0}"/>
              </a:ext>
            </a:extLst>
          </p:cNvPr>
          <p:cNvSpPr>
            <a:spLocks noGrp="1"/>
          </p:cNvSpPr>
          <p:nvPr>
            <p:ph idx="1"/>
          </p:nvPr>
        </p:nvSpPr>
        <p:spPr>
          <a:xfrm>
            <a:off x="4447308" y="591344"/>
            <a:ext cx="6906491" cy="5585619"/>
          </a:xfrm>
        </p:spPr>
        <p:txBody>
          <a:bodyPr anchor="ctr">
            <a:normAutofit/>
          </a:bodyPr>
          <a:lstStyle/>
          <a:p>
            <a:r>
              <a:rPr lang="en-US" dirty="0"/>
              <a:t>Last section in the report </a:t>
            </a:r>
          </a:p>
          <a:p>
            <a:r>
              <a:rPr lang="en-US" dirty="0"/>
              <a:t>List of the tools were used </a:t>
            </a:r>
          </a:p>
          <a:p>
            <a:r>
              <a:rPr lang="en-US" dirty="0"/>
              <a:t>May contain the following</a:t>
            </a:r>
          </a:p>
          <a:p>
            <a:pPr lvl="1"/>
            <a:r>
              <a:rPr lang="en-US" dirty="0"/>
              <a:t>screen shots</a:t>
            </a:r>
          </a:p>
          <a:p>
            <a:pPr lvl="1"/>
            <a:r>
              <a:rPr lang="en-US" dirty="0"/>
              <a:t>Charts</a:t>
            </a:r>
          </a:p>
          <a:p>
            <a:pPr lvl="1"/>
            <a:r>
              <a:rPr lang="en-US" dirty="0"/>
              <a:t>Graphs</a:t>
            </a:r>
          </a:p>
          <a:p>
            <a:pPr lvl="1"/>
            <a:r>
              <a:rPr lang="en-US" dirty="0"/>
              <a:t>Tables</a:t>
            </a:r>
            <a:endParaRPr lang="en-PH" dirty="0"/>
          </a:p>
        </p:txBody>
      </p:sp>
    </p:spTree>
    <p:extLst>
      <p:ext uri="{BB962C8B-B14F-4D97-AF65-F5344CB8AC3E}">
        <p14:creationId xmlns:p14="http://schemas.microsoft.com/office/powerpoint/2010/main" val="17968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26741-AEC2-4022-AE28-06FFB031BCFB}"/>
              </a:ext>
            </a:extLst>
          </p:cNvPr>
          <p:cNvSpPr>
            <a:spLocks noGrp="1"/>
          </p:cNvSpPr>
          <p:nvPr>
            <p:ph type="title"/>
          </p:nvPr>
        </p:nvSpPr>
        <p:spPr>
          <a:xfrm>
            <a:off x="483436" y="1198418"/>
            <a:ext cx="3200400" cy="4461163"/>
          </a:xfrm>
        </p:spPr>
        <p:txBody>
          <a:bodyPr>
            <a:normAutofit/>
          </a:bodyPr>
          <a:lstStyle/>
          <a:p>
            <a:r>
              <a:rPr lang="en-PH" sz="4000" dirty="0">
                <a:solidFill>
                  <a:srgbClr val="FFFFFF"/>
                </a:solidFill>
                <a:latin typeface="Arial" panose="020B0604020202020204" pitchFamily="34" charset="0"/>
                <a:cs typeface="Arial" panose="020B0604020202020204" pitchFamily="34" charset="0"/>
              </a:rPr>
              <a:t>Safe Guarding Pentest Results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26BE81F-080D-4021-9D2F-378E349718D0}"/>
              </a:ext>
            </a:extLst>
          </p:cNvPr>
          <p:cNvSpPr>
            <a:spLocks noGrp="1"/>
          </p:cNvSpPr>
          <p:nvPr>
            <p:ph idx="1"/>
          </p:nvPr>
        </p:nvSpPr>
        <p:spPr>
          <a:xfrm>
            <a:off x="4447308" y="591344"/>
            <a:ext cx="6906491" cy="5585619"/>
          </a:xfrm>
        </p:spPr>
        <p:txBody>
          <a:bodyPr anchor="ctr">
            <a:normAutofit fontScale="92500" lnSpcReduction="20000"/>
          </a:bodyPr>
          <a:lstStyle/>
          <a:p>
            <a:r>
              <a:rPr lang="en-US" dirty="0">
                <a:effectLst/>
                <a:latin typeface="Times New Roman" panose="02020603050405020304" pitchFamily="18" charset="0"/>
              </a:rPr>
              <a:t>Sensitive data about the client and the penetration testing team’s activities should be encrypted in transit and at rest.</a:t>
            </a:r>
          </a:p>
          <a:p>
            <a:endParaRPr lang="en-US" dirty="0">
              <a:effectLst/>
              <a:latin typeface="Times New Roman" panose="02020603050405020304" pitchFamily="18" charset="0"/>
            </a:endParaRPr>
          </a:p>
          <a:p>
            <a:pPr lvl="1"/>
            <a:r>
              <a:rPr lang="en-US" dirty="0">
                <a:effectLst/>
                <a:latin typeface="Times New Roman" panose="02020603050405020304" pitchFamily="18" charset="0"/>
              </a:rPr>
              <a:t>PGP is the de facto industry standard</a:t>
            </a:r>
          </a:p>
          <a:p>
            <a:pPr lvl="1"/>
            <a:endParaRPr lang="en-US" dirty="0">
              <a:effectLst/>
              <a:latin typeface="Times New Roman" panose="02020603050405020304" pitchFamily="18" charset="0"/>
            </a:endParaRPr>
          </a:p>
          <a:p>
            <a:pPr lvl="1"/>
            <a:r>
              <a:rPr lang="en-US" dirty="0">
                <a:effectLst/>
                <a:latin typeface="Times New Roman" panose="02020603050405020304" pitchFamily="18" charset="0"/>
              </a:rPr>
              <a:t>S/MIME (Secure/Multipurpose internet Mail Extensions) is a widely accepted protocol for sending digitally signed and encrypted messages. </a:t>
            </a:r>
          </a:p>
          <a:p>
            <a:endParaRPr lang="en-US" dirty="0">
              <a:effectLst/>
              <a:latin typeface="Times New Roman" panose="02020603050405020304" pitchFamily="18" charset="0"/>
            </a:endParaRPr>
          </a:p>
          <a:p>
            <a:r>
              <a:rPr lang="en-US" dirty="0">
                <a:latin typeface="Times New Roman" panose="02020603050405020304" pitchFamily="18" charset="0"/>
              </a:rPr>
              <a:t>Identify those authorized to receive the report.</a:t>
            </a:r>
            <a:endParaRPr lang="en-US" dirty="0">
              <a:effectLst/>
              <a:latin typeface="Times New Roman" panose="02020603050405020304" pitchFamily="18" charset="0"/>
            </a:endParaRPr>
          </a:p>
          <a:p>
            <a:endParaRPr lang="en-US" dirty="0">
              <a:effectLst/>
              <a:latin typeface="Times New Roman" panose="02020603050405020304" pitchFamily="18" charset="0"/>
            </a:endParaRPr>
          </a:p>
          <a:p>
            <a:r>
              <a:rPr lang="en-US" dirty="0">
                <a:effectLst/>
                <a:latin typeface="Times New Roman" panose="02020603050405020304" pitchFamily="18" charset="0"/>
              </a:rPr>
              <a:t> Communication between representatives of the team and the client should be secure. </a:t>
            </a:r>
            <a:br>
              <a:rPr lang="en-US" dirty="0"/>
            </a:br>
            <a:endParaRPr lang="en-US" dirty="0"/>
          </a:p>
          <a:p>
            <a:r>
              <a:rPr lang="en-US" dirty="0">
                <a:effectLst/>
                <a:latin typeface="Times New Roman" panose="02020603050405020304" pitchFamily="18" charset="0"/>
              </a:rPr>
              <a:t>Data retention policies should be clearly communicated to the client organization.</a:t>
            </a:r>
            <a:endParaRPr lang="en-PH" dirty="0"/>
          </a:p>
        </p:txBody>
      </p:sp>
    </p:spTree>
    <p:extLst>
      <p:ext uri="{BB962C8B-B14F-4D97-AF65-F5344CB8AC3E}">
        <p14:creationId xmlns:p14="http://schemas.microsoft.com/office/powerpoint/2010/main" val="805472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26741-AEC2-4022-AE28-06FFB031BCFB}"/>
              </a:ext>
            </a:extLst>
          </p:cNvPr>
          <p:cNvSpPr>
            <a:spLocks noGrp="1"/>
          </p:cNvSpPr>
          <p:nvPr>
            <p:ph type="title"/>
          </p:nvPr>
        </p:nvSpPr>
        <p:spPr>
          <a:xfrm>
            <a:off x="259016" y="1198418"/>
            <a:ext cx="3649239" cy="4461163"/>
          </a:xfrm>
        </p:spPr>
        <p:txBody>
          <a:bodyPr>
            <a:normAutofit/>
          </a:bodyPr>
          <a:lstStyle/>
          <a:p>
            <a:r>
              <a:rPr lang="en-PH" sz="4000" dirty="0">
                <a:solidFill>
                  <a:srgbClr val="FFFFFF"/>
                </a:solidFill>
                <a:latin typeface="Arial" panose="020B0604020202020204" pitchFamily="34" charset="0"/>
                <a:cs typeface="Arial" panose="020B0604020202020204" pitchFamily="34" charset="0"/>
              </a:rPr>
              <a:t>Added value</a:t>
            </a:r>
            <a:br>
              <a:rPr lang="en-PH" sz="4000" dirty="0">
                <a:solidFill>
                  <a:srgbClr val="FFFFFF"/>
                </a:solidFill>
                <a:latin typeface="Arial" panose="020B0604020202020204" pitchFamily="34" charset="0"/>
                <a:cs typeface="Arial" panose="020B0604020202020204" pitchFamily="34" charset="0"/>
              </a:rPr>
            </a:br>
            <a:r>
              <a:rPr lang="en-PH" sz="4000" dirty="0">
                <a:solidFill>
                  <a:srgbClr val="FFFFFF"/>
                </a:solidFill>
                <a:latin typeface="Arial" panose="020B0604020202020204" pitchFamily="34" charset="0"/>
                <a:cs typeface="Arial" panose="020B0604020202020204" pitchFamily="34" charset="0"/>
              </a:rPr>
              <a:t>(Not testable)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26BE81F-080D-4021-9D2F-378E349718D0}"/>
              </a:ext>
            </a:extLst>
          </p:cNvPr>
          <p:cNvSpPr>
            <a:spLocks noGrp="1"/>
          </p:cNvSpPr>
          <p:nvPr>
            <p:ph idx="1"/>
          </p:nvPr>
        </p:nvSpPr>
        <p:spPr>
          <a:xfrm>
            <a:off x="4447308" y="591344"/>
            <a:ext cx="6906491" cy="5585619"/>
          </a:xfrm>
        </p:spPr>
        <p:txBody>
          <a:bodyPr anchor="ctr">
            <a:normAutofit/>
          </a:bodyPr>
          <a:lstStyle/>
          <a:p>
            <a:r>
              <a:rPr lang="en-US" dirty="0"/>
              <a:t>Pentesters are expected to be more than just proficient using MS Word and Excel.</a:t>
            </a:r>
          </a:p>
          <a:p>
            <a:r>
              <a:rPr lang="en-US" dirty="0"/>
              <a:t>Expect the final report to take at least three weeks to generate.</a:t>
            </a:r>
          </a:p>
          <a:p>
            <a:r>
              <a:rPr lang="en-US" dirty="0"/>
              <a:t>Depending on the client and the length of Pentest, the final report can 500 pages and more.</a:t>
            </a:r>
          </a:p>
          <a:p>
            <a:r>
              <a:rPr lang="en-US" dirty="0"/>
              <a:t>Expect to work late and on weekends until the report is finalized.</a:t>
            </a:r>
            <a:endParaRPr lang="en-PH" dirty="0"/>
          </a:p>
        </p:txBody>
      </p:sp>
    </p:spTree>
    <p:extLst>
      <p:ext uri="{BB962C8B-B14F-4D97-AF65-F5344CB8AC3E}">
        <p14:creationId xmlns:p14="http://schemas.microsoft.com/office/powerpoint/2010/main" val="2432009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26741-AEC2-4022-AE28-06FFB031BCFB}"/>
              </a:ext>
            </a:extLst>
          </p:cNvPr>
          <p:cNvSpPr>
            <a:spLocks noGrp="1"/>
          </p:cNvSpPr>
          <p:nvPr>
            <p:ph type="title"/>
          </p:nvPr>
        </p:nvSpPr>
        <p:spPr>
          <a:xfrm>
            <a:off x="233964" y="1198418"/>
            <a:ext cx="3649239" cy="4461163"/>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Practice Quiz</a:t>
            </a:r>
            <a:endParaRPr lang="en-PH" sz="4000" dirty="0">
              <a:solidFill>
                <a:srgbClr val="FFFFFF"/>
              </a:solidFill>
              <a:latin typeface="Arial" panose="020B0604020202020204" pitchFamily="34" charset="0"/>
              <a:cs typeface="Arial" panose="020B0604020202020204" pitchFamily="34"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26BE81F-080D-4021-9D2F-378E349718D0}"/>
              </a:ext>
            </a:extLst>
          </p:cNvPr>
          <p:cNvSpPr>
            <a:spLocks noGrp="1"/>
          </p:cNvSpPr>
          <p:nvPr>
            <p:ph idx="1"/>
          </p:nvPr>
        </p:nvSpPr>
        <p:spPr>
          <a:xfrm>
            <a:off x="4447308" y="591344"/>
            <a:ext cx="6906491" cy="3429511"/>
          </a:xfrm>
        </p:spPr>
        <p:txBody>
          <a:bodyPr anchor="ctr">
            <a:normAutofit fontScale="92500" lnSpcReduction="10000"/>
          </a:bodyPr>
          <a:lstStyle/>
          <a:p>
            <a:pPr marL="0" indent="0">
              <a:buNone/>
            </a:pPr>
            <a:r>
              <a:rPr lang="en-US" sz="1800" b="0" i="0" dirty="0">
                <a:solidFill>
                  <a:srgbClr val="000000"/>
                </a:solidFill>
                <a:effectLst/>
                <a:latin typeface="Helvetica" panose="020B0604020202020204" pitchFamily="34" charset="0"/>
              </a:rPr>
              <a:t>Someone requests a copy of the penetration final report, but the individual is not listed as a point of contact or signatory. </a:t>
            </a:r>
          </a:p>
          <a:p>
            <a:pPr marL="0" indent="0">
              <a:buNone/>
            </a:pPr>
            <a:r>
              <a:rPr lang="en-US" sz="1800" b="0" i="0" dirty="0">
                <a:solidFill>
                  <a:srgbClr val="000000"/>
                </a:solidFill>
                <a:effectLst/>
                <a:latin typeface="Helvetica" panose="020B0604020202020204" pitchFamily="34" charset="0"/>
              </a:rPr>
              <a:t>Which of the following is your BEST course of action?</a:t>
            </a:r>
            <a:r>
              <a:rPr lang="en-US" dirty="0"/>
              <a:t> </a:t>
            </a:r>
          </a:p>
          <a:p>
            <a:pPr marL="342900" indent="-342900">
              <a:buAutoNum type="alphaUcPeriod"/>
            </a:pPr>
            <a:r>
              <a:rPr lang="en-US" sz="1800" b="0" i="0" dirty="0">
                <a:solidFill>
                  <a:srgbClr val="000000"/>
                </a:solidFill>
                <a:effectLst/>
                <a:latin typeface="Helvetica" panose="020B0604020202020204" pitchFamily="34" charset="0"/>
              </a:rPr>
              <a:t>Send the report since the systems administrator will oversee implementing the fixes.</a:t>
            </a:r>
          </a:p>
          <a:p>
            <a:pPr marL="342900" indent="-342900">
              <a:buAutoNum type="alphaUcPeriod"/>
            </a:pPr>
            <a:r>
              <a:rPr lang="en-US" sz="1800" b="0" i="0" dirty="0">
                <a:solidFill>
                  <a:srgbClr val="000000"/>
                </a:solidFill>
                <a:effectLst/>
                <a:latin typeface="Helvetica" panose="020B0604020202020204" pitchFamily="34" charset="0"/>
              </a:rPr>
              <a:t>Send the report and carbon copy the point of contact/signatory for visibility.</a:t>
            </a:r>
          </a:p>
          <a:p>
            <a:pPr marL="342900" indent="-342900">
              <a:buAutoNum type="alphaUcPeriod"/>
            </a:pPr>
            <a:r>
              <a:rPr lang="en-US" sz="1800" b="0" i="0" dirty="0">
                <a:solidFill>
                  <a:srgbClr val="000000"/>
                </a:solidFill>
                <a:effectLst/>
                <a:latin typeface="Helvetica" panose="020B0604020202020204" pitchFamily="34" charset="0"/>
              </a:rPr>
              <a:t>Reply and explain to the individual that proper authorization is needed to provide the report.</a:t>
            </a:r>
          </a:p>
          <a:p>
            <a:pPr marL="342900" indent="-342900">
              <a:buAutoNum type="alphaUcPeriod"/>
            </a:pPr>
            <a:r>
              <a:rPr lang="en-US" sz="1800" b="0" i="0" dirty="0">
                <a:solidFill>
                  <a:srgbClr val="000000"/>
                </a:solidFill>
                <a:effectLst/>
                <a:latin typeface="Helvetica" panose="020B0604020202020204" pitchFamily="34" charset="0"/>
              </a:rPr>
              <a:t>Forward the request to the point of contact/signatory for authorization</a:t>
            </a:r>
            <a:r>
              <a:rPr lang="en-US" dirty="0"/>
              <a:t> </a:t>
            </a:r>
            <a:endParaRPr lang="en-PH" dirty="0"/>
          </a:p>
        </p:txBody>
      </p:sp>
      <p:sp>
        <p:nvSpPr>
          <p:cNvPr id="4" name="TextBox 3">
            <a:extLst>
              <a:ext uri="{FF2B5EF4-FFF2-40B4-BE49-F238E27FC236}">
                <a16:creationId xmlns:a16="http://schemas.microsoft.com/office/drawing/2014/main" id="{FA56078D-1B60-4DA4-A390-E5C536AC29AB}"/>
              </a:ext>
            </a:extLst>
          </p:cNvPr>
          <p:cNvSpPr txBox="1"/>
          <p:nvPr/>
        </p:nvSpPr>
        <p:spPr>
          <a:xfrm>
            <a:off x="4784942" y="4509370"/>
            <a:ext cx="5649239" cy="369332"/>
          </a:xfrm>
          <a:prstGeom prst="rect">
            <a:avLst/>
          </a:prstGeom>
          <a:noFill/>
        </p:spPr>
        <p:txBody>
          <a:bodyPr wrap="square" rtlCol="0">
            <a:spAutoFit/>
          </a:bodyPr>
          <a:lstStyle/>
          <a:p>
            <a:r>
              <a:rPr lang="en-US" dirty="0"/>
              <a:t>Answer: C</a:t>
            </a:r>
            <a:endParaRPr lang="en-PH" dirty="0"/>
          </a:p>
        </p:txBody>
      </p:sp>
    </p:spTree>
    <p:extLst>
      <p:ext uri="{BB962C8B-B14F-4D97-AF65-F5344CB8AC3E}">
        <p14:creationId xmlns:p14="http://schemas.microsoft.com/office/powerpoint/2010/main" val="2694388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26741-AEC2-4022-AE28-06FFB031BCFB}"/>
              </a:ext>
            </a:extLst>
          </p:cNvPr>
          <p:cNvSpPr>
            <a:spLocks noGrp="1"/>
          </p:cNvSpPr>
          <p:nvPr>
            <p:ph type="title"/>
          </p:nvPr>
        </p:nvSpPr>
        <p:spPr>
          <a:xfrm>
            <a:off x="233964" y="1198418"/>
            <a:ext cx="3649239" cy="4461163"/>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Practice Quiz</a:t>
            </a:r>
            <a:endParaRPr lang="en-PH" sz="4000" dirty="0">
              <a:solidFill>
                <a:srgbClr val="FFFFFF"/>
              </a:solidFill>
              <a:latin typeface="Arial" panose="020B0604020202020204" pitchFamily="34" charset="0"/>
              <a:cs typeface="Arial" panose="020B0604020202020204" pitchFamily="34"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26BE81F-080D-4021-9D2F-378E349718D0}"/>
              </a:ext>
            </a:extLst>
          </p:cNvPr>
          <p:cNvSpPr>
            <a:spLocks noGrp="1"/>
          </p:cNvSpPr>
          <p:nvPr>
            <p:ph idx="1"/>
          </p:nvPr>
        </p:nvSpPr>
        <p:spPr>
          <a:xfrm>
            <a:off x="4447308" y="591345"/>
            <a:ext cx="6906491" cy="3216568"/>
          </a:xfrm>
        </p:spPr>
        <p:txBody>
          <a:bodyPr anchor="ctr">
            <a:normAutofit/>
          </a:bodyPr>
          <a:lstStyle/>
          <a:p>
            <a:pPr marL="0" indent="0">
              <a:buNone/>
            </a:pPr>
            <a:r>
              <a:rPr lang="en-US" sz="1800" b="0" i="0" dirty="0">
                <a:solidFill>
                  <a:srgbClr val="000000"/>
                </a:solidFill>
                <a:effectLst/>
                <a:latin typeface="Arial" panose="020B0604020202020204" pitchFamily="34" charset="0"/>
                <a:cs typeface="Arial" panose="020B0604020202020204" pitchFamily="34" charset="0"/>
              </a:rPr>
              <a:t>Which of the following is the MOST important follow-up activity to complete after the tester delivers the report?</a:t>
            </a:r>
            <a:r>
              <a:rPr lang="en-US" sz="1200" dirty="0">
                <a:latin typeface="Arial" panose="020B0604020202020204" pitchFamily="34" charset="0"/>
                <a:cs typeface="Arial" panose="020B0604020202020204" pitchFamily="34" charset="0"/>
              </a:rPr>
              <a:t> </a:t>
            </a:r>
          </a:p>
          <a:p>
            <a:pPr marL="0" indent="0">
              <a:buNone/>
            </a:pPr>
            <a:endParaRPr lang="en-US" sz="1200" dirty="0">
              <a:latin typeface="Arial" panose="020B0604020202020204" pitchFamily="34" charset="0"/>
              <a:cs typeface="Arial" panose="020B0604020202020204" pitchFamily="34" charset="0"/>
            </a:endParaRPr>
          </a:p>
          <a:p>
            <a:pPr marL="0" indent="0">
              <a:buNone/>
            </a:pPr>
            <a:r>
              <a:rPr lang="en-US" sz="1800" b="0" i="0" dirty="0">
                <a:solidFill>
                  <a:srgbClr val="000000"/>
                </a:solidFill>
                <a:effectLst/>
                <a:latin typeface="Arial" panose="020B0604020202020204" pitchFamily="34" charset="0"/>
                <a:cs typeface="Arial" panose="020B0604020202020204" pitchFamily="34" charset="0"/>
              </a:rPr>
              <a:t>A. Removing shells</a:t>
            </a:r>
            <a:br>
              <a:rPr lang="en-US" sz="1800" b="0" i="0" dirty="0">
                <a:solidFill>
                  <a:srgbClr val="000000"/>
                </a:solidFill>
                <a:effectLst/>
                <a:latin typeface="Arial" panose="020B0604020202020204" pitchFamily="34" charset="0"/>
                <a:cs typeface="Arial" panose="020B0604020202020204" pitchFamily="34" charset="0"/>
              </a:rPr>
            </a:br>
            <a:r>
              <a:rPr lang="en-US" sz="1800" b="0" i="0" dirty="0">
                <a:solidFill>
                  <a:srgbClr val="000000"/>
                </a:solidFill>
                <a:effectLst/>
                <a:latin typeface="Arial" panose="020B0604020202020204" pitchFamily="34" charset="0"/>
                <a:cs typeface="Arial" panose="020B0604020202020204" pitchFamily="34" charset="0"/>
              </a:rPr>
              <a:t>B. Obtaining client acceptance</a:t>
            </a:r>
            <a:br>
              <a:rPr lang="en-US" sz="1800" b="0" i="0" dirty="0">
                <a:solidFill>
                  <a:srgbClr val="000000"/>
                </a:solidFill>
                <a:effectLst/>
                <a:latin typeface="Arial" panose="020B0604020202020204" pitchFamily="34" charset="0"/>
                <a:cs typeface="Arial" panose="020B0604020202020204" pitchFamily="34" charset="0"/>
              </a:rPr>
            </a:br>
            <a:r>
              <a:rPr lang="en-US" sz="1800" b="0" i="0" dirty="0">
                <a:solidFill>
                  <a:srgbClr val="000000"/>
                </a:solidFill>
                <a:effectLst/>
                <a:latin typeface="Arial" panose="020B0604020202020204" pitchFamily="34" charset="0"/>
                <a:cs typeface="Arial" panose="020B0604020202020204" pitchFamily="34" charset="0"/>
              </a:rPr>
              <a:t>C. Removing tester-created credentials</a:t>
            </a:r>
            <a:br>
              <a:rPr lang="en-US" sz="1800" b="0" i="0" dirty="0">
                <a:solidFill>
                  <a:srgbClr val="000000"/>
                </a:solidFill>
                <a:effectLst/>
                <a:latin typeface="Arial" panose="020B0604020202020204" pitchFamily="34" charset="0"/>
                <a:cs typeface="Arial" panose="020B0604020202020204" pitchFamily="34" charset="0"/>
              </a:rPr>
            </a:br>
            <a:r>
              <a:rPr lang="en-US" sz="1800" b="0" i="0" dirty="0">
                <a:solidFill>
                  <a:srgbClr val="000000"/>
                </a:solidFill>
                <a:effectLst/>
                <a:latin typeface="Arial" panose="020B0604020202020204" pitchFamily="34" charset="0"/>
                <a:cs typeface="Arial" panose="020B0604020202020204" pitchFamily="34" charset="0"/>
              </a:rPr>
              <a:t>D. Documenting lessons learned</a:t>
            </a:r>
            <a:br>
              <a:rPr lang="en-US" sz="1800" b="0" i="0" dirty="0">
                <a:solidFill>
                  <a:srgbClr val="000000"/>
                </a:solidFill>
                <a:effectLst/>
                <a:latin typeface="Arial" panose="020B0604020202020204" pitchFamily="34" charset="0"/>
                <a:cs typeface="Arial" panose="020B0604020202020204" pitchFamily="34" charset="0"/>
              </a:rPr>
            </a:br>
            <a:r>
              <a:rPr lang="en-US" sz="1800" b="0" i="0" dirty="0">
                <a:solidFill>
                  <a:srgbClr val="000000"/>
                </a:solidFill>
                <a:effectLst/>
                <a:latin typeface="Arial" panose="020B0604020202020204" pitchFamily="34" charset="0"/>
                <a:cs typeface="Arial" panose="020B0604020202020204" pitchFamily="34" charset="0"/>
              </a:rPr>
              <a:t>E. Presenting attestation of findings</a:t>
            </a:r>
            <a:r>
              <a:rPr lang="en-US" sz="1000" dirty="0">
                <a:latin typeface="Arial" panose="020B0604020202020204" pitchFamily="34" charset="0"/>
                <a:cs typeface="Arial" panose="020B0604020202020204" pitchFamily="34" charset="0"/>
              </a:rPr>
              <a:t> </a:t>
            </a:r>
            <a:endParaRPr lang="en-US" sz="12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A56078D-1B60-4DA4-A390-E5C536AC29AB}"/>
              </a:ext>
            </a:extLst>
          </p:cNvPr>
          <p:cNvSpPr txBox="1"/>
          <p:nvPr/>
        </p:nvSpPr>
        <p:spPr>
          <a:xfrm>
            <a:off x="4445746" y="3598125"/>
            <a:ext cx="5649239"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Answer: E</a:t>
            </a:r>
            <a:endParaRPr lang="en-PH"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916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26741-AEC2-4022-AE28-06FFB031BCFB}"/>
              </a:ext>
            </a:extLst>
          </p:cNvPr>
          <p:cNvSpPr>
            <a:spLocks noGrp="1"/>
          </p:cNvSpPr>
          <p:nvPr>
            <p:ph type="title"/>
          </p:nvPr>
        </p:nvSpPr>
        <p:spPr>
          <a:xfrm>
            <a:off x="239904" y="1198418"/>
            <a:ext cx="3649239" cy="4461163"/>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Practice Quiz</a:t>
            </a:r>
            <a:endParaRPr lang="en-PH" sz="4000" dirty="0">
              <a:solidFill>
                <a:srgbClr val="FFFFFF"/>
              </a:solidFill>
              <a:latin typeface="Arial" panose="020B0604020202020204" pitchFamily="34" charset="0"/>
              <a:cs typeface="Arial" panose="020B0604020202020204" pitchFamily="34"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26BE81F-080D-4021-9D2F-378E349718D0}"/>
              </a:ext>
            </a:extLst>
          </p:cNvPr>
          <p:cNvSpPr>
            <a:spLocks noGrp="1"/>
          </p:cNvSpPr>
          <p:nvPr>
            <p:ph idx="1"/>
          </p:nvPr>
        </p:nvSpPr>
        <p:spPr>
          <a:xfrm>
            <a:off x="4447308" y="591344"/>
            <a:ext cx="6906491" cy="3598937"/>
          </a:xfrm>
        </p:spPr>
        <p:txBody>
          <a:bodyPr anchor="ctr">
            <a:noAutofit/>
          </a:bodyPr>
          <a:lstStyle/>
          <a:p>
            <a:pPr marL="0" indent="0">
              <a:buNone/>
            </a:pPr>
            <a:r>
              <a:rPr lang="en-US" sz="1800" b="0" i="0" dirty="0">
                <a:solidFill>
                  <a:srgbClr val="000000"/>
                </a:solidFill>
                <a:effectLst/>
                <a:latin typeface="Arial" panose="020B0604020202020204" pitchFamily="34" charset="0"/>
                <a:cs typeface="Arial" panose="020B0604020202020204" pitchFamily="34" charset="0"/>
              </a:rPr>
              <a:t>During a physical security review, a </a:t>
            </a:r>
            <a:r>
              <a:rPr lang="en-US" sz="1800" dirty="0">
                <a:solidFill>
                  <a:srgbClr val="000000"/>
                </a:solidFill>
                <a:latin typeface="Arial" panose="020B0604020202020204" pitchFamily="34" charset="0"/>
                <a:cs typeface="Arial" panose="020B0604020202020204" pitchFamily="34" charset="0"/>
              </a:rPr>
              <a:t>pentesting report given to client was found discarded in the trash. The report contained sensitive information. </a:t>
            </a:r>
            <a:r>
              <a:rPr lang="en-US" sz="1800" b="0" i="0" dirty="0">
                <a:solidFill>
                  <a:srgbClr val="000000"/>
                </a:solidFill>
                <a:effectLst/>
                <a:latin typeface="Arial" panose="020B0604020202020204" pitchFamily="34" charset="0"/>
                <a:cs typeface="Arial" panose="020B0604020202020204" pitchFamily="34" charset="0"/>
              </a:rPr>
              <a:t> </a:t>
            </a:r>
          </a:p>
          <a:p>
            <a:pPr marL="0" indent="0">
              <a:buNone/>
            </a:pPr>
            <a:r>
              <a:rPr lang="en-US" sz="1800" b="0" i="0" dirty="0">
                <a:solidFill>
                  <a:srgbClr val="000000"/>
                </a:solidFill>
                <a:effectLst/>
                <a:latin typeface="Arial" panose="020B0604020202020204" pitchFamily="34" charset="0"/>
                <a:cs typeface="Arial" panose="020B0604020202020204" pitchFamily="34" charset="0"/>
              </a:rPr>
              <a:t>Which of the following should be implemented to prevent this from happening in the future?</a:t>
            </a:r>
          </a:p>
          <a:p>
            <a:pPr marL="0" indent="0">
              <a:buNone/>
            </a:pPr>
            <a:br>
              <a:rPr lang="en-US" sz="1800" b="0" i="0" dirty="0">
                <a:solidFill>
                  <a:srgbClr val="000000"/>
                </a:solidFill>
                <a:effectLst/>
                <a:latin typeface="Arial" panose="020B0604020202020204" pitchFamily="34" charset="0"/>
                <a:cs typeface="Arial" panose="020B0604020202020204" pitchFamily="34" charset="0"/>
              </a:rPr>
            </a:br>
            <a:r>
              <a:rPr lang="en-US" sz="1800" b="0" i="0" dirty="0">
                <a:solidFill>
                  <a:srgbClr val="000000"/>
                </a:solidFill>
                <a:effectLst/>
                <a:latin typeface="Arial" panose="020B0604020202020204" pitchFamily="34" charset="0"/>
                <a:cs typeface="Arial" panose="020B0604020202020204" pitchFamily="34" charset="0"/>
              </a:rPr>
              <a:t>A. Restrict access to physical copies to authorized personnel only.</a:t>
            </a:r>
            <a:br>
              <a:rPr lang="en-US" sz="1800" b="0" i="0" dirty="0">
                <a:solidFill>
                  <a:srgbClr val="000000"/>
                </a:solidFill>
                <a:effectLst/>
                <a:latin typeface="Arial" panose="020B0604020202020204" pitchFamily="34" charset="0"/>
                <a:cs typeface="Arial" panose="020B0604020202020204" pitchFamily="34" charset="0"/>
              </a:rPr>
            </a:br>
            <a:r>
              <a:rPr lang="en-US" sz="1800" b="0" i="0" dirty="0">
                <a:solidFill>
                  <a:srgbClr val="000000"/>
                </a:solidFill>
                <a:effectLst/>
                <a:latin typeface="Arial" panose="020B0604020202020204" pitchFamily="34" charset="0"/>
                <a:cs typeface="Arial" panose="020B0604020202020204" pitchFamily="34" charset="0"/>
              </a:rPr>
              <a:t>B. Ensure corporate policies include guidance on the proper handling of sensitive information.</a:t>
            </a:r>
            <a:br>
              <a:rPr lang="en-US" sz="1800" b="0" i="0" dirty="0">
                <a:solidFill>
                  <a:srgbClr val="000000"/>
                </a:solidFill>
                <a:effectLst/>
                <a:latin typeface="Arial" panose="020B0604020202020204" pitchFamily="34" charset="0"/>
                <a:cs typeface="Arial" panose="020B0604020202020204" pitchFamily="34" charset="0"/>
              </a:rPr>
            </a:br>
            <a:r>
              <a:rPr lang="en-US" sz="1800" b="0" i="0" dirty="0">
                <a:solidFill>
                  <a:srgbClr val="000000"/>
                </a:solidFill>
                <a:effectLst/>
                <a:latin typeface="Arial" panose="020B0604020202020204" pitchFamily="34" charset="0"/>
                <a:cs typeface="Arial" panose="020B0604020202020204" pitchFamily="34" charset="0"/>
              </a:rPr>
              <a:t>C. Require only electronic copies of all documents to be maintained.</a:t>
            </a:r>
            <a:br>
              <a:rPr lang="en-US" sz="1800" b="0" i="0" dirty="0">
                <a:solidFill>
                  <a:srgbClr val="000000"/>
                </a:solidFill>
                <a:effectLst/>
                <a:latin typeface="Arial" panose="020B0604020202020204" pitchFamily="34" charset="0"/>
                <a:cs typeface="Arial" panose="020B0604020202020204" pitchFamily="34" charset="0"/>
              </a:rPr>
            </a:br>
            <a:r>
              <a:rPr lang="en-US" sz="1800" b="0" i="0" dirty="0">
                <a:solidFill>
                  <a:srgbClr val="000000"/>
                </a:solidFill>
                <a:effectLst/>
                <a:latin typeface="Arial" panose="020B0604020202020204" pitchFamily="34" charset="0"/>
                <a:cs typeface="Arial" panose="020B0604020202020204" pitchFamily="34" charset="0"/>
              </a:rPr>
              <a:t>D. Install surveillance cameras near all garbage disposal areas.</a:t>
            </a:r>
            <a:r>
              <a:rPr lang="en-US" sz="1800" dirty="0">
                <a:latin typeface="Arial" panose="020B0604020202020204" pitchFamily="34" charset="0"/>
                <a:cs typeface="Arial" panose="020B0604020202020204" pitchFamily="34" charset="0"/>
              </a:rPr>
              <a:t> </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A56078D-1B60-4DA4-A390-E5C536AC29AB}"/>
              </a:ext>
            </a:extLst>
          </p:cNvPr>
          <p:cNvSpPr txBox="1"/>
          <p:nvPr/>
        </p:nvSpPr>
        <p:spPr>
          <a:xfrm>
            <a:off x="4447308" y="4165159"/>
            <a:ext cx="5649239"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Answer: B</a:t>
            </a:r>
            <a:endParaRPr lang="en-PH"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2040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26741-AEC2-4022-AE28-06FFB031BCFB}"/>
              </a:ext>
            </a:extLst>
          </p:cNvPr>
          <p:cNvSpPr>
            <a:spLocks noGrp="1"/>
          </p:cNvSpPr>
          <p:nvPr>
            <p:ph type="title"/>
          </p:nvPr>
        </p:nvSpPr>
        <p:spPr>
          <a:xfrm>
            <a:off x="233964" y="1198418"/>
            <a:ext cx="3649239" cy="4461163"/>
          </a:xfrm>
        </p:spPr>
        <p:txBody>
          <a:bodyPr>
            <a:normAutofit/>
          </a:bodyPr>
          <a:lstStyle/>
          <a:p>
            <a:r>
              <a:rPr lang="en-US" sz="4000" dirty="0">
                <a:solidFill>
                  <a:srgbClr val="FFFFFF"/>
                </a:solidFill>
                <a:latin typeface="Arial" panose="020B0604020202020204" pitchFamily="34" charset="0"/>
                <a:cs typeface="Arial" panose="020B0604020202020204" pitchFamily="34" charset="0"/>
              </a:rPr>
              <a:t>Practice Quiz</a:t>
            </a:r>
            <a:endParaRPr lang="en-PH" sz="4000" dirty="0">
              <a:solidFill>
                <a:srgbClr val="FFFFFF"/>
              </a:solidFill>
              <a:latin typeface="Arial" panose="020B0604020202020204" pitchFamily="34" charset="0"/>
              <a:cs typeface="Arial" panose="020B0604020202020204" pitchFamily="34"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26BE81F-080D-4021-9D2F-378E349718D0}"/>
              </a:ext>
            </a:extLst>
          </p:cNvPr>
          <p:cNvSpPr>
            <a:spLocks noGrp="1"/>
          </p:cNvSpPr>
          <p:nvPr>
            <p:ph idx="1"/>
          </p:nvPr>
        </p:nvSpPr>
        <p:spPr>
          <a:xfrm>
            <a:off x="4447308" y="591344"/>
            <a:ext cx="6906491" cy="3598937"/>
          </a:xfrm>
        </p:spPr>
        <p:txBody>
          <a:bodyPr anchor="ctr">
            <a:normAutofit/>
          </a:bodyPr>
          <a:lstStyle/>
          <a:p>
            <a:pPr marL="0" indent="0">
              <a:buNone/>
            </a:pPr>
            <a:r>
              <a:rPr lang="en-US" sz="1800" b="0" i="0" dirty="0">
                <a:solidFill>
                  <a:srgbClr val="000000"/>
                </a:solidFill>
                <a:effectLst/>
                <a:latin typeface="Arial" panose="020B0604020202020204" pitchFamily="34" charset="0"/>
                <a:cs typeface="Arial" panose="020B0604020202020204" pitchFamily="34" charset="0"/>
              </a:rPr>
              <a:t>Your client does not have the resources to immediately remediate all vulnerabilities. Under such circumstances, which of the following would be the BEST suggestion for the</a:t>
            </a:r>
            <a:r>
              <a:rPr lang="en-US" sz="1200" b="0" i="0" dirty="0">
                <a:solidFill>
                  <a:srgbClr val="000000"/>
                </a:solidFill>
                <a:effectLst/>
                <a:latin typeface="Arial" panose="020B0604020202020204" pitchFamily="34" charset="0"/>
                <a:cs typeface="Arial" panose="020B0604020202020204" pitchFamily="34" charset="0"/>
              </a:rPr>
              <a:t> </a:t>
            </a:r>
            <a:r>
              <a:rPr lang="en-US" sz="1700" dirty="0">
                <a:solidFill>
                  <a:srgbClr val="000000"/>
                </a:solidFill>
                <a:latin typeface="Arial" panose="020B0604020202020204" pitchFamily="34" charset="0"/>
                <a:cs typeface="Arial" panose="020B0604020202020204" pitchFamily="34" charset="0"/>
              </a:rPr>
              <a:t>c</a:t>
            </a:r>
            <a:r>
              <a:rPr lang="en-US" sz="1700" b="0" i="0" dirty="0">
                <a:solidFill>
                  <a:srgbClr val="000000"/>
                </a:solidFill>
                <a:effectLst/>
                <a:latin typeface="Arial" panose="020B0604020202020204" pitchFamily="34" charset="0"/>
                <a:cs typeface="Arial" panose="020B0604020202020204" pitchFamily="34" charset="0"/>
              </a:rPr>
              <a:t>lient</a:t>
            </a:r>
          </a:p>
          <a:p>
            <a:pPr marL="342900" indent="-342900">
              <a:buAutoNum type="alphaUcPeriod"/>
            </a:pPr>
            <a:r>
              <a:rPr lang="en-US" sz="1800" b="0" i="0" dirty="0">
                <a:solidFill>
                  <a:srgbClr val="000000"/>
                </a:solidFill>
                <a:effectLst/>
                <a:latin typeface="Arial" panose="020B0604020202020204" pitchFamily="34" charset="0"/>
                <a:cs typeface="Arial" panose="020B0604020202020204" pitchFamily="34" charset="0"/>
              </a:rPr>
              <a:t>Apply easy compensating controls for critical vulnerabilities to minimize the risk, and then reprioritize remediation.</a:t>
            </a:r>
          </a:p>
          <a:p>
            <a:pPr marL="342900" indent="-342900">
              <a:buAutoNum type="alphaUcPeriod"/>
            </a:pPr>
            <a:r>
              <a:rPr lang="en-US" sz="1800" b="0" i="0" dirty="0">
                <a:solidFill>
                  <a:srgbClr val="000000"/>
                </a:solidFill>
                <a:effectLst/>
                <a:latin typeface="Arial" panose="020B0604020202020204" pitchFamily="34" charset="0"/>
                <a:cs typeface="Arial" panose="020B0604020202020204" pitchFamily="34" charset="0"/>
              </a:rPr>
              <a:t>Identify the issues that can be remediated most quickly.</a:t>
            </a:r>
          </a:p>
          <a:p>
            <a:pPr marL="342900" indent="-342900">
              <a:buAutoNum type="alphaUcPeriod"/>
            </a:pPr>
            <a:r>
              <a:rPr lang="en-US" sz="1800" b="0" i="0" dirty="0">
                <a:solidFill>
                  <a:srgbClr val="000000"/>
                </a:solidFill>
                <a:effectLst/>
                <a:latin typeface="Arial" panose="020B0604020202020204" pitchFamily="34" charset="0"/>
                <a:cs typeface="Arial" panose="020B0604020202020204" pitchFamily="34" charset="0"/>
              </a:rPr>
              <a:t>Implement the least impactful of the critical vulnerabilities' remediations first, and then address other critical vulnerabilities</a:t>
            </a:r>
          </a:p>
          <a:p>
            <a:pPr marL="342900" indent="-342900">
              <a:buAutoNum type="alphaUcPeriod"/>
            </a:pPr>
            <a:r>
              <a:rPr lang="en-US" sz="1800" b="0" i="0" dirty="0">
                <a:solidFill>
                  <a:srgbClr val="000000"/>
                </a:solidFill>
                <a:effectLst/>
                <a:latin typeface="Arial" panose="020B0604020202020204" pitchFamily="34" charset="0"/>
                <a:cs typeface="Arial" panose="020B0604020202020204" pitchFamily="34" charset="0"/>
              </a:rPr>
              <a:t>Fix the most critical vulnerability first.</a:t>
            </a:r>
            <a:br>
              <a:rPr lang="en-US" sz="1200" dirty="0"/>
            </a:br>
            <a:br>
              <a:rPr lang="en-US" sz="1000" dirty="0"/>
            </a:br>
            <a:endParaRPr lang="en-US" sz="1200" dirty="0"/>
          </a:p>
        </p:txBody>
      </p:sp>
      <p:sp>
        <p:nvSpPr>
          <p:cNvPr id="4" name="TextBox 3">
            <a:extLst>
              <a:ext uri="{FF2B5EF4-FFF2-40B4-BE49-F238E27FC236}">
                <a16:creationId xmlns:a16="http://schemas.microsoft.com/office/drawing/2014/main" id="{FA56078D-1B60-4DA4-A390-E5C536AC29AB}"/>
              </a:ext>
            </a:extLst>
          </p:cNvPr>
          <p:cNvSpPr txBox="1"/>
          <p:nvPr/>
        </p:nvSpPr>
        <p:spPr>
          <a:xfrm>
            <a:off x="4441713" y="3980493"/>
            <a:ext cx="5649239"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Answer: D</a:t>
            </a:r>
            <a:endParaRPr lang="en-PH"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095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26741-AEC2-4022-AE28-06FFB031BCFB}"/>
              </a:ext>
            </a:extLst>
          </p:cNvPr>
          <p:cNvSpPr>
            <a:spLocks noGrp="1"/>
          </p:cNvSpPr>
          <p:nvPr>
            <p:ph type="title"/>
          </p:nvPr>
        </p:nvSpPr>
        <p:spPr>
          <a:xfrm>
            <a:off x="220390" y="1198418"/>
            <a:ext cx="3200400" cy="4461163"/>
          </a:xfrm>
        </p:spPr>
        <p:txBody>
          <a:bodyPr>
            <a:normAutofit/>
          </a:bodyPr>
          <a:lstStyle/>
          <a:p>
            <a:r>
              <a:rPr lang="en-PH" sz="4000" dirty="0">
                <a:solidFill>
                  <a:srgbClr val="FFFFFF"/>
                </a:solidFill>
                <a:latin typeface="Arial" panose="020B0604020202020204" pitchFamily="34" charset="0"/>
                <a:cs typeface="Arial" panose="020B0604020202020204" pitchFamily="34" charset="0"/>
              </a:rPr>
              <a:t>Resources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26BE81F-080D-4021-9D2F-378E349718D0}"/>
              </a:ext>
            </a:extLst>
          </p:cNvPr>
          <p:cNvSpPr>
            <a:spLocks noGrp="1"/>
          </p:cNvSpPr>
          <p:nvPr>
            <p:ph idx="1"/>
          </p:nvPr>
        </p:nvSpPr>
        <p:spPr>
          <a:xfrm>
            <a:off x="4447308" y="591344"/>
            <a:ext cx="6906491" cy="5585619"/>
          </a:xfrm>
        </p:spPr>
        <p:txBody>
          <a:bodyPr anchor="ctr">
            <a:normAutofit/>
          </a:bodyPr>
          <a:lstStyle/>
          <a:p>
            <a:r>
              <a:rPr lang="en-PH" dirty="0">
                <a:hlinkClick r:id="rId2"/>
              </a:rPr>
              <a:t>https://www.offensive-security.com/reports/sample-penetration-testing-report.pdf</a:t>
            </a:r>
            <a:endParaRPr lang="en-PH" dirty="0"/>
          </a:p>
          <a:p>
            <a:r>
              <a:rPr lang="en-PH" dirty="0">
                <a:hlinkClick r:id="rId3"/>
              </a:rPr>
              <a:t>https://pentest-tools.com/blog/pentest-report-generator-defcamp-2018/</a:t>
            </a:r>
            <a:endParaRPr lang="en-PH" dirty="0"/>
          </a:p>
          <a:p>
            <a:r>
              <a:rPr lang="en-PH" dirty="0">
                <a:hlinkClick r:id="rId4"/>
              </a:rPr>
              <a:t>https://hackergoal.wordpress.com/2014/06/05/final-report/</a:t>
            </a:r>
            <a:endParaRPr lang="en-PH" dirty="0"/>
          </a:p>
          <a:p>
            <a:endParaRPr lang="en-PH" dirty="0"/>
          </a:p>
        </p:txBody>
      </p:sp>
    </p:spTree>
    <p:extLst>
      <p:ext uri="{BB962C8B-B14F-4D97-AF65-F5344CB8AC3E}">
        <p14:creationId xmlns:p14="http://schemas.microsoft.com/office/powerpoint/2010/main" val="2824871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3C0E2B-9C86-4C52-AD23-323ACB6722E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4000" dirty="0">
                <a:solidFill>
                  <a:schemeClr val="bg1"/>
                </a:solidFill>
                <a:latin typeface="Arial" panose="020B0604020202020204" pitchFamily="34" charset="0"/>
                <a:cs typeface="Arial" panose="020B0604020202020204" pitchFamily="34" charset="0"/>
              </a:rPr>
              <a:t>Cover Page &amp; TOC</a:t>
            </a:r>
            <a:endParaRPr lang="en-US" sz="4000" kern="1200" dirty="0">
              <a:solidFill>
                <a:schemeClr val="bg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2ACF445-895C-4221-AD80-45176A806535}"/>
              </a:ext>
            </a:extLst>
          </p:cNvPr>
          <p:cNvPicPr>
            <a:picLocks noChangeAspect="1"/>
          </p:cNvPicPr>
          <p:nvPr/>
        </p:nvPicPr>
        <p:blipFill>
          <a:blip r:embed="rId2"/>
          <a:stretch>
            <a:fillRect/>
          </a:stretch>
        </p:blipFill>
        <p:spPr>
          <a:xfrm>
            <a:off x="2676390" y="1675227"/>
            <a:ext cx="7663364" cy="4923712"/>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3BC64E1E-F07F-4CD8-9FFA-E10C0FC9979E}"/>
                  </a:ext>
                </a:extLst>
              </p14:cNvPr>
              <p14:cNvContentPartPr/>
              <p14:nvPr/>
            </p14:nvContentPartPr>
            <p14:xfrm>
              <a:off x="3920732" y="2909714"/>
              <a:ext cx="1396440" cy="74880"/>
            </p14:xfrm>
          </p:contentPart>
        </mc:Choice>
        <mc:Fallback xmlns="">
          <p:pic>
            <p:nvPicPr>
              <p:cNvPr id="3" name="Ink 2">
                <a:extLst>
                  <a:ext uri="{FF2B5EF4-FFF2-40B4-BE49-F238E27FC236}">
                    <a16:creationId xmlns:a16="http://schemas.microsoft.com/office/drawing/2014/main" id="{3BC64E1E-F07F-4CD8-9FFA-E10C0FC9979E}"/>
                  </a:ext>
                </a:extLst>
              </p:cNvPr>
              <p:cNvPicPr/>
              <p:nvPr/>
            </p:nvPicPr>
            <p:blipFill>
              <a:blip r:embed="rId4"/>
              <a:stretch>
                <a:fillRect/>
              </a:stretch>
            </p:blipFill>
            <p:spPr>
              <a:xfrm>
                <a:off x="3858092" y="2846714"/>
                <a:ext cx="152208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15415F8-5D42-4010-A7B5-92ED553EDBCF}"/>
                  </a:ext>
                </a:extLst>
              </p14:cNvPr>
              <p14:cNvContentPartPr/>
              <p14:nvPr/>
            </p14:nvContentPartPr>
            <p14:xfrm>
              <a:off x="3185972" y="2039234"/>
              <a:ext cx="772560" cy="154080"/>
            </p14:xfrm>
          </p:contentPart>
        </mc:Choice>
        <mc:Fallback xmlns="">
          <p:pic>
            <p:nvPicPr>
              <p:cNvPr id="5" name="Ink 4">
                <a:extLst>
                  <a:ext uri="{FF2B5EF4-FFF2-40B4-BE49-F238E27FC236}">
                    <a16:creationId xmlns:a16="http://schemas.microsoft.com/office/drawing/2014/main" id="{915415F8-5D42-4010-A7B5-92ED553EDBCF}"/>
                  </a:ext>
                </a:extLst>
              </p:cNvPr>
              <p:cNvPicPr/>
              <p:nvPr/>
            </p:nvPicPr>
            <p:blipFill>
              <a:blip r:embed="rId6"/>
              <a:stretch>
                <a:fillRect/>
              </a:stretch>
            </p:blipFill>
            <p:spPr>
              <a:xfrm>
                <a:off x="3123332" y="1976234"/>
                <a:ext cx="89820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F030E98F-6BC0-4133-A13F-D9C7F63F102B}"/>
                  </a:ext>
                </a:extLst>
              </p14:cNvPr>
              <p14:cNvContentPartPr/>
              <p14:nvPr/>
            </p14:nvContentPartPr>
            <p14:xfrm>
              <a:off x="6991532" y="1996754"/>
              <a:ext cx="750960" cy="119880"/>
            </p14:xfrm>
          </p:contentPart>
        </mc:Choice>
        <mc:Fallback xmlns="">
          <p:pic>
            <p:nvPicPr>
              <p:cNvPr id="6" name="Ink 5">
                <a:extLst>
                  <a:ext uri="{FF2B5EF4-FFF2-40B4-BE49-F238E27FC236}">
                    <a16:creationId xmlns:a16="http://schemas.microsoft.com/office/drawing/2014/main" id="{F030E98F-6BC0-4133-A13F-D9C7F63F102B}"/>
                  </a:ext>
                </a:extLst>
              </p:cNvPr>
              <p:cNvPicPr/>
              <p:nvPr/>
            </p:nvPicPr>
            <p:blipFill>
              <a:blip r:embed="rId8"/>
              <a:stretch>
                <a:fillRect/>
              </a:stretch>
            </p:blipFill>
            <p:spPr>
              <a:xfrm>
                <a:off x="6928532" y="1934114"/>
                <a:ext cx="87660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05D21841-2296-4940-9F6C-B66E525A6B25}"/>
                  </a:ext>
                </a:extLst>
              </p14:cNvPr>
              <p14:cNvContentPartPr/>
              <p14:nvPr/>
            </p14:nvContentPartPr>
            <p14:xfrm>
              <a:off x="4308500" y="1991190"/>
              <a:ext cx="539280" cy="12960"/>
            </p14:xfrm>
          </p:contentPart>
        </mc:Choice>
        <mc:Fallback xmlns="">
          <p:pic>
            <p:nvPicPr>
              <p:cNvPr id="7" name="Ink 6">
                <a:extLst>
                  <a:ext uri="{FF2B5EF4-FFF2-40B4-BE49-F238E27FC236}">
                    <a16:creationId xmlns:a16="http://schemas.microsoft.com/office/drawing/2014/main" id="{05D21841-2296-4940-9F6C-B66E525A6B25}"/>
                  </a:ext>
                </a:extLst>
              </p:cNvPr>
              <p:cNvPicPr/>
              <p:nvPr/>
            </p:nvPicPr>
            <p:blipFill>
              <a:blip r:embed="rId10"/>
              <a:stretch>
                <a:fillRect/>
              </a:stretch>
            </p:blipFill>
            <p:spPr>
              <a:xfrm>
                <a:off x="4245860" y="1928550"/>
                <a:ext cx="66492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772CF3EF-6449-4C92-A74E-8EB9449BD2FD}"/>
                  </a:ext>
                </a:extLst>
              </p14:cNvPr>
              <p14:cNvContentPartPr/>
              <p14:nvPr/>
            </p14:nvContentPartPr>
            <p14:xfrm>
              <a:off x="8103980" y="1978950"/>
              <a:ext cx="539280" cy="27360"/>
            </p14:xfrm>
          </p:contentPart>
        </mc:Choice>
        <mc:Fallback xmlns="">
          <p:pic>
            <p:nvPicPr>
              <p:cNvPr id="8" name="Ink 7">
                <a:extLst>
                  <a:ext uri="{FF2B5EF4-FFF2-40B4-BE49-F238E27FC236}">
                    <a16:creationId xmlns:a16="http://schemas.microsoft.com/office/drawing/2014/main" id="{772CF3EF-6449-4C92-A74E-8EB9449BD2FD}"/>
                  </a:ext>
                </a:extLst>
              </p:cNvPr>
              <p:cNvPicPr/>
              <p:nvPr/>
            </p:nvPicPr>
            <p:blipFill>
              <a:blip r:embed="rId12"/>
              <a:stretch>
                <a:fillRect/>
              </a:stretch>
            </p:blipFill>
            <p:spPr>
              <a:xfrm>
                <a:off x="8041340" y="1915950"/>
                <a:ext cx="664920" cy="153000"/>
              </a:xfrm>
              <a:prstGeom prst="rect">
                <a:avLst/>
              </a:prstGeom>
            </p:spPr>
          </p:pic>
        </mc:Fallback>
      </mc:AlternateContent>
    </p:spTree>
    <p:extLst>
      <p:ext uri="{BB962C8B-B14F-4D97-AF65-F5344CB8AC3E}">
        <p14:creationId xmlns:p14="http://schemas.microsoft.com/office/powerpoint/2010/main" val="513362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9EFE5231-9C70-4B76-97D4-D2130425F345}"/>
              </a:ext>
            </a:extLst>
          </p:cNvPr>
          <p:cNvSpPr>
            <a:spLocks noGrp="1"/>
          </p:cNvSpPr>
          <p:nvPr>
            <p:ph type="ctrTitle"/>
          </p:nvPr>
        </p:nvSpPr>
        <p:spPr>
          <a:xfrm>
            <a:off x="1111490" y="2068356"/>
            <a:ext cx="9969019" cy="4164820"/>
          </a:xfrm>
        </p:spPr>
        <p:txBody>
          <a:bodyPr anchor="t">
            <a:normAutofit/>
          </a:bodyPr>
          <a:lstStyle/>
          <a:p>
            <a:r>
              <a:rPr lang="en-US" sz="4800" b="1" dirty="0">
                <a:solidFill>
                  <a:srgbClr val="FFFFFF"/>
                </a:solidFill>
                <a:latin typeface="Arial" panose="020B0604020202020204" pitchFamily="34" charset="0"/>
                <a:cs typeface="Arial" panose="020B0604020202020204" pitchFamily="34" charset="0"/>
              </a:rPr>
              <a:t>Executive Summary</a:t>
            </a:r>
            <a:br>
              <a:rPr lang="en-US" sz="4000" b="1" dirty="0">
                <a:solidFill>
                  <a:srgbClr val="FFFFFF"/>
                </a:solidFill>
                <a:latin typeface="Arial" panose="020B0604020202020204" pitchFamily="34" charset="0"/>
                <a:cs typeface="Arial" panose="020B0604020202020204" pitchFamily="34" charset="0"/>
              </a:rPr>
            </a:br>
            <a:endParaRPr lang="en-PH" sz="4000" b="1" dirty="0">
              <a:solidFill>
                <a:srgbClr val="FFFFFF"/>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D7F96F23-B949-48C2-BFA1-E3BF3CC6817D}"/>
              </a:ext>
            </a:extLst>
          </p:cNvPr>
          <p:cNvSpPr>
            <a:spLocks noGrp="1"/>
          </p:cNvSpPr>
          <p:nvPr>
            <p:ph type="subTitle" idx="1"/>
          </p:nvPr>
        </p:nvSpPr>
        <p:spPr>
          <a:xfrm>
            <a:off x="1208228" y="5972174"/>
            <a:ext cx="8578699" cy="504825"/>
          </a:xfrm>
        </p:spPr>
        <p:txBody>
          <a:bodyPr>
            <a:normAutofit/>
          </a:bodyPr>
          <a:lstStyle/>
          <a:p>
            <a:pPr algn="l"/>
            <a:r>
              <a:rPr lang="en-US" sz="2000" dirty="0">
                <a:solidFill>
                  <a:srgbClr val="FFFFFF"/>
                </a:solidFill>
              </a:rPr>
              <a:t>Cyber Security Exam Prep – Documentation and Reporting</a:t>
            </a:r>
            <a:endParaRPr lang="en-PH" sz="2000" dirty="0">
              <a:solidFill>
                <a:srgbClr val="FFFFFF"/>
              </a:solidFill>
            </a:endParaRP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1994446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17BB0-BE54-4BEA-B085-6FC432E0250F}"/>
              </a:ext>
            </a:extLst>
          </p:cNvPr>
          <p:cNvSpPr>
            <a:spLocks noGrp="1"/>
          </p:cNvSpPr>
          <p:nvPr>
            <p:ph type="title"/>
          </p:nvPr>
        </p:nvSpPr>
        <p:spPr>
          <a:xfrm>
            <a:off x="464900" y="637426"/>
            <a:ext cx="3418659" cy="5583148"/>
          </a:xfrm>
        </p:spPr>
        <p:txBody>
          <a:bodyPr anchor="ctr">
            <a:normAutofit/>
          </a:bodyPr>
          <a:lstStyle/>
          <a:p>
            <a:r>
              <a:rPr lang="en-PH" sz="4000" dirty="0">
                <a:latin typeface="Arial" panose="020B0604020202020204" pitchFamily="34" charset="0"/>
                <a:cs typeface="Arial" panose="020B0604020202020204" pitchFamily="34" charset="0"/>
              </a:rPr>
              <a:t>Executive Summary</a:t>
            </a:r>
          </a:p>
        </p:txBody>
      </p:sp>
      <p:sp>
        <p:nvSpPr>
          <p:cNvPr id="20"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Content Placeholder 2">
            <a:extLst>
              <a:ext uri="{FF2B5EF4-FFF2-40B4-BE49-F238E27FC236}">
                <a16:creationId xmlns:a16="http://schemas.microsoft.com/office/drawing/2014/main" id="{42E9C7AA-018F-4314-BD7E-8CE54E6D87F9}"/>
              </a:ext>
            </a:extLst>
          </p:cNvPr>
          <p:cNvGraphicFramePr>
            <a:graphicFrameLocks noGrp="1"/>
          </p:cNvGraphicFramePr>
          <p:nvPr>
            <p:ph idx="1"/>
            <p:extLst>
              <p:ext uri="{D42A27DB-BD31-4B8C-83A1-F6EECF244321}">
                <p14:modId xmlns:p14="http://schemas.microsoft.com/office/powerpoint/2010/main" val="417576332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6672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17BB0-BE54-4BEA-B085-6FC432E0250F}"/>
              </a:ext>
            </a:extLst>
          </p:cNvPr>
          <p:cNvSpPr>
            <a:spLocks noGrp="1"/>
          </p:cNvSpPr>
          <p:nvPr>
            <p:ph type="title"/>
          </p:nvPr>
        </p:nvSpPr>
        <p:spPr>
          <a:xfrm>
            <a:off x="479211" y="675821"/>
            <a:ext cx="3667039" cy="5506358"/>
          </a:xfrm>
        </p:spPr>
        <p:txBody>
          <a:bodyPr>
            <a:normAutofit/>
          </a:bodyPr>
          <a:lstStyle/>
          <a:p>
            <a:r>
              <a:rPr lang="en-PH" sz="4000" dirty="0">
                <a:latin typeface="Arial" panose="020B0604020202020204" pitchFamily="34" charset="0"/>
                <a:cs typeface="Arial" panose="020B0604020202020204" pitchFamily="34" charset="0"/>
              </a:rPr>
              <a:t>Executive Summary</a:t>
            </a:r>
          </a:p>
        </p:txBody>
      </p:sp>
      <p:sp>
        <p:nvSpPr>
          <p:cNvPr id="39" name="Rectangle 38">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ontent Placeholder 2">
            <a:extLst>
              <a:ext uri="{FF2B5EF4-FFF2-40B4-BE49-F238E27FC236}">
                <a16:creationId xmlns:a16="http://schemas.microsoft.com/office/drawing/2014/main" id="{C1CAA0DD-4EAC-48A0-9EE9-376B53413F20}"/>
              </a:ext>
            </a:extLst>
          </p:cNvPr>
          <p:cNvGraphicFramePr>
            <a:graphicFrameLocks noGrp="1"/>
          </p:cNvGraphicFramePr>
          <p:nvPr>
            <p:ph idx="1"/>
            <p:extLst>
              <p:ext uri="{D42A27DB-BD31-4B8C-83A1-F6EECF244321}">
                <p14:modId xmlns:p14="http://schemas.microsoft.com/office/powerpoint/2010/main" val="1269630011"/>
              </p:ext>
            </p:extLst>
          </p:nvPr>
        </p:nvGraphicFramePr>
        <p:xfrm>
          <a:off x="5285232" y="722376"/>
          <a:ext cx="6263640" cy="5413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714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17BB0-BE54-4BEA-B085-6FC432E0250F}"/>
              </a:ext>
            </a:extLst>
          </p:cNvPr>
          <p:cNvSpPr>
            <a:spLocks noGrp="1"/>
          </p:cNvSpPr>
          <p:nvPr>
            <p:ph type="title"/>
          </p:nvPr>
        </p:nvSpPr>
        <p:spPr>
          <a:xfrm>
            <a:off x="486087" y="675821"/>
            <a:ext cx="3667039" cy="5506358"/>
          </a:xfrm>
        </p:spPr>
        <p:txBody>
          <a:bodyPr>
            <a:normAutofit/>
          </a:bodyPr>
          <a:lstStyle/>
          <a:p>
            <a:r>
              <a:rPr lang="en-PH" sz="4000" dirty="0">
                <a:latin typeface="Arial" panose="020B0604020202020204" pitchFamily="34" charset="0"/>
                <a:cs typeface="Arial" panose="020B0604020202020204" pitchFamily="34" charset="0"/>
              </a:rPr>
              <a:t>Executive Summary</a:t>
            </a:r>
          </a:p>
        </p:txBody>
      </p:sp>
      <p:sp>
        <p:nvSpPr>
          <p:cNvPr id="18" name="Rectangle 17">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19A1635-44D8-4352-AB25-8FC98CB90959}"/>
                  </a:ext>
                </a:extLst>
              </p14:cNvPr>
              <p14:cNvContentPartPr/>
              <p14:nvPr/>
            </p14:nvContentPartPr>
            <p14:xfrm>
              <a:off x="6006572" y="1193234"/>
              <a:ext cx="2880" cy="2880"/>
            </p14:xfrm>
          </p:contentPart>
        </mc:Choice>
        <mc:Fallback xmlns="">
          <p:pic>
            <p:nvPicPr>
              <p:cNvPr id="4" name="Ink 3">
                <a:extLst>
                  <a:ext uri="{FF2B5EF4-FFF2-40B4-BE49-F238E27FC236}">
                    <a16:creationId xmlns:a16="http://schemas.microsoft.com/office/drawing/2014/main" id="{919A1635-44D8-4352-AB25-8FC98CB90959}"/>
                  </a:ext>
                </a:extLst>
              </p:cNvPr>
              <p:cNvPicPr/>
              <p:nvPr/>
            </p:nvPicPr>
            <p:blipFill>
              <a:blip r:embed="rId3"/>
              <a:stretch>
                <a:fillRect/>
              </a:stretch>
            </p:blipFill>
            <p:spPr>
              <a:xfrm>
                <a:off x="5934572" y="1130234"/>
                <a:ext cx="146469"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FDF0BBD6-EC54-44D4-9EB6-12CA0E41F669}"/>
                  </a:ext>
                </a:extLst>
              </p14:cNvPr>
              <p14:cNvContentPartPr/>
              <p14:nvPr/>
            </p14:nvContentPartPr>
            <p14:xfrm>
              <a:off x="8721332" y="3432074"/>
              <a:ext cx="360" cy="360"/>
            </p14:xfrm>
          </p:contentPart>
        </mc:Choice>
        <mc:Fallback xmlns="">
          <p:pic>
            <p:nvPicPr>
              <p:cNvPr id="5" name="Ink 4">
                <a:extLst>
                  <a:ext uri="{FF2B5EF4-FFF2-40B4-BE49-F238E27FC236}">
                    <a16:creationId xmlns:a16="http://schemas.microsoft.com/office/drawing/2014/main" id="{FDF0BBD6-EC54-44D4-9EB6-12CA0E41F669}"/>
                  </a:ext>
                </a:extLst>
              </p:cNvPr>
              <p:cNvPicPr/>
              <p:nvPr/>
            </p:nvPicPr>
            <p:blipFill>
              <a:blip r:embed="rId5"/>
              <a:stretch>
                <a:fillRect/>
              </a:stretch>
            </p:blipFill>
            <p:spPr>
              <a:xfrm>
                <a:off x="8658332" y="336907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D3CE2671-F26A-406E-B482-DB4487BCD356}"/>
                  </a:ext>
                </a:extLst>
              </p14:cNvPr>
              <p14:cNvContentPartPr/>
              <p14:nvPr/>
            </p14:nvContentPartPr>
            <p14:xfrm>
              <a:off x="5359652" y="5204714"/>
              <a:ext cx="360" cy="360"/>
            </p14:xfrm>
          </p:contentPart>
        </mc:Choice>
        <mc:Fallback xmlns="">
          <p:pic>
            <p:nvPicPr>
              <p:cNvPr id="6" name="Ink 5">
                <a:extLst>
                  <a:ext uri="{FF2B5EF4-FFF2-40B4-BE49-F238E27FC236}">
                    <a16:creationId xmlns:a16="http://schemas.microsoft.com/office/drawing/2014/main" id="{D3CE2671-F26A-406E-B482-DB4487BCD356}"/>
                  </a:ext>
                </a:extLst>
              </p:cNvPr>
              <p:cNvPicPr/>
              <p:nvPr/>
            </p:nvPicPr>
            <p:blipFill>
              <a:blip r:embed="rId5"/>
              <a:stretch>
                <a:fillRect/>
              </a:stretch>
            </p:blipFill>
            <p:spPr>
              <a:xfrm>
                <a:off x="5296652" y="5141714"/>
                <a:ext cx="126000" cy="126000"/>
              </a:xfrm>
              <a:prstGeom prst="rect">
                <a:avLst/>
              </a:prstGeom>
            </p:spPr>
          </p:pic>
        </mc:Fallback>
      </mc:AlternateContent>
      <p:graphicFrame>
        <p:nvGraphicFramePr>
          <p:cNvPr id="14" name="Content Placeholder 2">
            <a:extLst>
              <a:ext uri="{FF2B5EF4-FFF2-40B4-BE49-F238E27FC236}">
                <a16:creationId xmlns:a16="http://schemas.microsoft.com/office/drawing/2014/main" id="{11996F3C-96F3-49AD-9D2A-BD7CE5E0F2AC}"/>
              </a:ext>
            </a:extLst>
          </p:cNvPr>
          <p:cNvGraphicFramePr>
            <a:graphicFrameLocks noGrp="1"/>
          </p:cNvGraphicFramePr>
          <p:nvPr>
            <p:ph idx="1"/>
            <p:extLst>
              <p:ext uri="{D42A27DB-BD31-4B8C-83A1-F6EECF244321}">
                <p14:modId xmlns:p14="http://schemas.microsoft.com/office/powerpoint/2010/main" val="3606995036"/>
              </p:ext>
            </p:extLst>
          </p:nvPr>
        </p:nvGraphicFramePr>
        <p:xfrm>
          <a:off x="5285232" y="722376"/>
          <a:ext cx="6263640" cy="541324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220079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C1CCB1-6223-40EA-9F82-AAD40010CC97}"/>
              </a:ext>
            </a:extLst>
          </p:cNvPr>
          <p:cNvSpPr>
            <a:spLocks noGrp="1"/>
          </p:cNvSpPr>
          <p:nvPr>
            <p:ph type="title"/>
          </p:nvPr>
        </p:nvSpPr>
        <p:spPr>
          <a:xfrm>
            <a:off x="643129" y="580232"/>
            <a:ext cx="3835427" cy="1463040"/>
          </a:xfrm>
        </p:spPr>
        <p:txBody>
          <a:bodyPr anchor="ctr">
            <a:noAutofit/>
          </a:bodyPr>
          <a:lstStyle/>
          <a:p>
            <a:r>
              <a:rPr lang="en-PH" sz="3200" dirty="0">
                <a:latin typeface="Arial" panose="020B0604020202020204" pitchFamily="34" charset="0"/>
                <a:cs typeface="Arial" panose="020B0604020202020204" pitchFamily="34" charset="0"/>
              </a:rPr>
              <a:t>Executive Summary:</a:t>
            </a:r>
            <a:br>
              <a:rPr lang="en-PH" sz="3200" dirty="0">
                <a:latin typeface="Arial" panose="020B0604020202020204" pitchFamily="34" charset="0"/>
                <a:cs typeface="Arial" panose="020B0604020202020204" pitchFamily="34" charset="0"/>
              </a:rPr>
            </a:br>
            <a:r>
              <a:rPr lang="en-PH" sz="3200" dirty="0">
                <a:latin typeface="Arial" panose="020B0604020202020204" pitchFamily="34" charset="0"/>
                <a:cs typeface="Arial" panose="020B0604020202020204" pitchFamily="34" charset="0"/>
              </a:rPr>
              <a:t>Test Scope</a:t>
            </a:r>
          </a:p>
        </p:txBody>
      </p:sp>
      <p:sp>
        <p:nvSpPr>
          <p:cNvPr id="1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7BCC66A-4669-467A-8F84-7E535D0C9CC7}"/>
              </a:ext>
            </a:extLst>
          </p:cNvPr>
          <p:cNvSpPr>
            <a:spLocks noGrp="1"/>
          </p:cNvSpPr>
          <p:nvPr>
            <p:ph idx="1"/>
          </p:nvPr>
        </p:nvSpPr>
        <p:spPr>
          <a:xfrm>
            <a:off x="4654295" y="502920"/>
            <a:ext cx="6894576" cy="1463040"/>
          </a:xfrm>
        </p:spPr>
        <p:txBody>
          <a:bodyPr anchor="ctr">
            <a:normAutofit/>
          </a:bodyPr>
          <a:lstStyle/>
          <a:p>
            <a:pPr marL="0" indent="0">
              <a:buNone/>
            </a:pPr>
            <a:endParaRPr lang="en-US" sz="2200" dirty="0"/>
          </a:p>
          <a:p>
            <a:pPr marL="0" indent="0">
              <a:buNone/>
            </a:pPr>
            <a:endParaRPr lang="en-US" sz="2200"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EEB1E02E-BEF4-48EB-80AF-94B6FB5D87C1}"/>
                  </a:ext>
                </a:extLst>
              </p14:cNvPr>
              <p14:cNvContentPartPr/>
              <p14:nvPr/>
            </p14:nvContentPartPr>
            <p14:xfrm>
              <a:off x="853172" y="3181554"/>
              <a:ext cx="1399320" cy="199800"/>
            </p14:xfrm>
          </p:contentPart>
        </mc:Choice>
        <mc:Fallback xmlns="">
          <p:pic>
            <p:nvPicPr>
              <p:cNvPr id="6" name="Ink 5">
                <a:extLst>
                  <a:ext uri="{FF2B5EF4-FFF2-40B4-BE49-F238E27FC236}">
                    <a16:creationId xmlns:a16="http://schemas.microsoft.com/office/drawing/2014/main" id="{EEB1E02E-BEF4-48EB-80AF-94B6FB5D87C1}"/>
                  </a:ext>
                </a:extLst>
              </p:cNvPr>
              <p:cNvPicPr/>
              <p:nvPr/>
            </p:nvPicPr>
            <p:blipFill>
              <a:blip r:embed="rId3"/>
              <a:stretch>
                <a:fillRect/>
              </a:stretch>
            </p:blipFill>
            <p:spPr>
              <a:xfrm>
                <a:off x="790172" y="3118554"/>
                <a:ext cx="1524960" cy="325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43C39050-72B4-43D8-8CAE-F6019BFB2806}"/>
                  </a:ext>
                </a:extLst>
              </p14:cNvPr>
              <p14:cNvContentPartPr/>
              <p14:nvPr/>
            </p14:nvContentPartPr>
            <p14:xfrm>
              <a:off x="726140" y="2930790"/>
              <a:ext cx="1394640" cy="151560"/>
            </p14:xfrm>
          </p:contentPart>
        </mc:Choice>
        <mc:Fallback xmlns="">
          <p:pic>
            <p:nvPicPr>
              <p:cNvPr id="8" name="Ink 7">
                <a:extLst>
                  <a:ext uri="{FF2B5EF4-FFF2-40B4-BE49-F238E27FC236}">
                    <a16:creationId xmlns:a16="http://schemas.microsoft.com/office/drawing/2014/main" id="{43C39050-72B4-43D8-8CAE-F6019BFB2806}"/>
                  </a:ext>
                </a:extLst>
              </p:cNvPr>
              <p:cNvPicPr/>
              <p:nvPr/>
            </p:nvPicPr>
            <p:blipFill>
              <a:blip r:embed="rId5"/>
              <a:stretch>
                <a:fillRect/>
              </a:stretch>
            </p:blipFill>
            <p:spPr>
              <a:xfrm>
                <a:off x="663500" y="2868150"/>
                <a:ext cx="152028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E58A3694-EBF4-431C-BFE2-19F4B45211EC}"/>
                  </a:ext>
                </a:extLst>
              </p14:cNvPr>
              <p14:cNvContentPartPr/>
              <p14:nvPr/>
            </p14:nvContentPartPr>
            <p14:xfrm>
              <a:off x="8129180" y="2906310"/>
              <a:ext cx="1780560" cy="163080"/>
            </p14:xfrm>
          </p:contentPart>
        </mc:Choice>
        <mc:Fallback xmlns="">
          <p:pic>
            <p:nvPicPr>
              <p:cNvPr id="9" name="Ink 8">
                <a:extLst>
                  <a:ext uri="{FF2B5EF4-FFF2-40B4-BE49-F238E27FC236}">
                    <a16:creationId xmlns:a16="http://schemas.microsoft.com/office/drawing/2014/main" id="{E58A3694-EBF4-431C-BFE2-19F4B45211EC}"/>
                  </a:ext>
                </a:extLst>
              </p:cNvPr>
              <p:cNvPicPr/>
              <p:nvPr/>
            </p:nvPicPr>
            <p:blipFill>
              <a:blip r:embed="rId7"/>
              <a:stretch>
                <a:fillRect/>
              </a:stretch>
            </p:blipFill>
            <p:spPr>
              <a:xfrm>
                <a:off x="8066180" y="2843310"/>
                <a:ext cx="190620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94823213-D450-4E3D-B45A-6F3F08D7E9F5}"/>
                  </a:ext>
                </a:extLst>
              </p14:cNvPr>
              <p14:cNvContentPartPr/>
              <p14:nvPr/>
            </p14:nvContentPartPr>
            <p14:xfrm>
              <a:off x="4408940" y="3908190"/>
              <a:ext cx="1216080" cy="164160"/>
            </p14:xfrm>
          </p:contentPart>
        </mc:Choice>
        <mc:Fallback xmlns="">
          <p:pic>
            <p:nvPicPr>
              <p:cNvPr id="10" name="Ink 9">
                <a:extLst>
                  <a:ext uri="{FF2B5EF4-FFF2-40B4-BE49-F238E27FC236}">
                    <a16:creationId xmlns:a16="http://schemas.microsoft.com/office/drawing/2014/main" id="{94823213-D450-4E3D-B45A-6F3F08D7E9F5}"/>
                  </a:ext>
                </a:extLst>
              </p:cNvPr>
              <p:cNvPicPr/>
              <p:nvPr/>
            </p:nvPicPr>
            <p:blipFill>
              <a:blip r:embed="rId9"/>
              <a:stretch>
                <a:fillRect/>
              </a:stretch>
            </p:blipFill>
            <p:spPr>
              <a:xfrm>
                <a:off x="4346300" y="3845190"/>
                <a:ext cx="1341720" cy="289800"/>
              </a:xfrm>
              <a:prstGeom prst="rect">
                <a:avLst/>
              </a:prstGeom>
            </p:spPr>
          </p:pic>
        </mc:Fallback>
      </mc:AlternateContent>
      <p:pic>
        <p:nvPicPr>
          <p:cNvPr id="12" name="Picture 11">
            <a:extLst>
              <a:ext uri="{FF2B5EF4-FFF2-40B4-BE49-F238E27FC236}">
                <a16:creationId xmlns:a16="http://schemas.microsoft.com/office/drawing/2014/main" id="{EDF6C080-3AB2-46D4-94CA-30D93C5C2BE6}"/>
              </a:ext>
            </a:extLst>
          </p:cNvPr>
          <p:cNvPicPr>
            <a:picLocks noChangeAspect="1"/>
          </p:cNvPicPr>
          <p:nvPr/>
        </p:nvPicPr>
        <p:blipFill>
          <a:blip r:embed="rId10"/>
          <a:stretch>
            <a:fillRect/>
          </a:stretch>
        </p:blipFill>
        <p:spPr>
          <a:xfrm>
            <a:off x="541189" y="2090127"/>
            <a:ext cx="10812938" cy="4139810"/>
          </a:xfrm>
          <a:prstGeom prst="rect">
            <a:avLst/>
          </a:prstGeom>
        </p:spPr>
      </p:pic>
      <p:sp>
        <p:nvSpPr>
          <p:cNvPr id="13" name="TextBox 12">
            <a:extLst>
              <a:ext uri="{FF2B5EF4-FFF2-40B4-BE49-F238E27FC236}">
                <a16:creationId xmlns:a16="http://schemas.microsoft.com/office/drawing/2014/main" id="{2C8FDF8F-CA33-46A4-B6CA-3F10DEEE03B6}"/>
              </a:ext>
            </a:extLst>
          </p:cNvPr>
          <p:cNvSpPr txBox="1"/>
          <p:nvPr/>
        </p:nvSpPr>
        <p:spPr>
          <a:xfrm>
            <a:off x="4743209" y="628721"/>
            <a:ext cx="5312038"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What was tested</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What we were invited to test</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Dates Tested</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Methodology and Tools Used</a:t>
            </a:r>
            <a:endParaRPr lang="en-PH"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114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C1CCB1-6223-40EA-9F82-AAD40010CC97}"/>
              </a:ext>
            </a:extLst>
          </p:cNvPr>
          <p:cNvSpPr>
            <a:spLocks noGrp="1"/>
          </p:cNvSpPr>
          <p:nvPr>
            <p:ph type="title"/>
          </p:nvPr>
        </p:nvSpPr>
        <p:spPr>
          <a:xfrm>
            <a:off x="643278" y="427342"/>
            <a:ext cx="3429000" cy="1719072"/>
          </a:xfrm>
        </p:spPr>
        <p:txBody>
          <a:bodyPr anchor="b">
            <a:normAutofit/>
          </a:bodyPr>
          <a:lstStyle/>
          <a:p>
            <a:r>
              <a:rPr lang="en-PH" sz="3200" dirty="0">
                <a:latin typeface="Arial" panose="020B0604020202020204" pitchFamily="34" charset="0"/>
                <a:cs typeface="Arial" panose="020B0604020202020204" pitchFamily="34" charset="0"/>
              </a:rPr>
              <a:t>Executive Summary:</a:t>
            </a:r>
            <a:br>
              <a:rPr lang="en-PH" sz="3200" dirty="0">
                <a:latin typeface="Arial" panose="020B0604020202020204" pitchFamily="34" charset="0"/>
                <a:cs typeface="Arial" panose="020B0604020202020204" pitchFamily="34" charset="0"/>
              </a:rPr>
            </a:br>
            <a:r>
              <a:rPr lang="en-PH" sz="3200" dirty="0">
                <a:latin typeface="Arial" panose="020B0604020202020204" pitchFamily="34" charset="0"/>
                <a:cs typeface="Arial" panose="020B0604020202020204" pitchFamily="34" charset="0"/>
              </a:rPr>
              <a:t>Results</a:t>
            </a:r>
          </a:p>
        </p:txBody>
      </p:sp>
      <p:sp>
        <p:nvSpPr>
          <p:cNvPr id="2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7BCC66A-4669-467A-8F84-7E535D0C9CC7}"/>
              </a:ext>
            </a:extLst>
          </p:cNvPr>
          <p:cNvSpPr>
            <a:spLocks noGrp="1"/>
          </p:cNvSpPr>
          <p:nvPr>
            <p:ph idx="1"/>
          </p:nvPr>
        </p:nvSpPr>
        <p:spPr>
          <a:xfrm>
            <a:off x="630936" y="2807208"/>
            <a:ext cx="3429000" cy="3410712"/>
          </a:xfrm>
        </p:spPr>
        <p:txBody>
          <a:bodyPr anchor="t">
            <a:normAutofit/>
          </a:bodyPr>
          <a:lstStyle/>
          <a:p>
            <a:pPr marL="0" indent="0">
              <a:buNone/>
            </a:pPr>
            <a:endParaRPr lang="en-US" sz="2200"/>
          </a:p>
          <a:p>
            <a:pPr marL="0" indent="0">
              <a:buNone/>
            </a:pPr>
            <a:endParaRPr lang="en-US" sz="2200"/>
          </a:p>
        </p:txBody>
      </p:sp>
      <p:pic>
        <p:nvPicPr>
          <p:cNvPr id="7" name="Picture 6">
            <a:extLst>
              <a:ext uri="{FF2B5EF4-FFF2-40B4-BE49-F238E27FC236}">
                <a16:creationId xmlns:a16="http://schemas.microsoft.com/office/drawing/2014/main" id="{18B8ACAA-FCEE-4EC7-B0AD-20EF4B6CC583}"/>
              </a:ext>
            </a:extLst>
          </p:cNvPr>
          <p:cNvPicPr>
            <a:picLocks noChangeAspect="1"/>
          </p:cNvPicPr>
          <p:nvPr/>
        </p:nvPicPr>
        <p:blipFill>
          <a:blip r:embed="rId2"/>
          <a:stretch>
            <a:fillRect/>
          </a:stretch>
        </p:blipFill>
        <p:spPr>
          <a:xfrm>
            <a:off x="4045453" y="639520"/>
            <a:ext cx="7744959" cy="5523536"/>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EB1E02E-BEF4-48EB-80AF-94B6FB5D87C1}"/>
                  </a:ext>
                </a:extLst>
              </p14:cNvPr>
              <p14:cNvContentPartPr/>
              <p14:nvPr/>
            </p14:nvContentPartPr>
            <p14:xfrm>
              <a:off x="778016" y="3429000"/>
              <a:ext cx="1399320" cy="199800"/>
            </p14:xfrm>
          </p:contentPart>
        </mc:Choice>
        <mc:Fallback xmlns="">
          <p:pic>
            <p:nvPicPr>
              <p:cNvPr id="6" name="Ink 5">
                <a:extLst>
                  <a:ext uri="{FF2B5EF4-FFF2-40B4-BE49-F238E27FC236}">
                    <a16:creationId xmlns:a16="http://schemas.microsoft.com/office/drawing/2014/main" id="{EEB1E02E-BEF4-48EB-80AF-94B6FB5D87C1}"/>
                  </a:ext>
                </a:extLst>
              </p:cNvPr>
              <p:cNvPicPr/>
              <p:nvPr/>
            </p:nvPicPr>
            <p:blipFill>
              <a:blip r:embed="rId4"/>
              <a:stretch>
                <a:fillRect/>
              </a:stretch>
            </p:blipFill>
            <p:spPr>
              <a:xfrm>
                <a:off x="715016" y="3366000"/>
                <a:ext cx="1524960" cy="325440"/>
              </a:xfrm>
              <a:prstGeom prst="rect">
                <a:avLst/>
              </a:prstGeom>
            </p:spPr>
          </p:pic>
        </mc:Fallback>
      </mc:AlternateContent>
    </p:spTree>
    <p:extLst>
      <p:ext uri="{BB962C8B-B14F-4D97-AF65-F5344CB8AC3E}">
        <p14:creationId xmlns:p14="http://schemas.microsoft.com/office/powerpoint/2010/main" val="3482629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1242</TotalTime>
  <Words>1030</Words>
  <Application>Microsoft Office PowerPoint</Application>
  <PresentationFormat>Widescreen</PresentationFormat>
  <Paragraphs>130</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Helvetica</vt:lpstr>
      <vt:lpstr>Times New Roman</vt:lpstr>
      <vt:lpstr>Office Theme</vt:lpstr>
      <vt:lpstr>Penetration Testing Final Report </vt:lpstr>
      <vt:lpstr>Parts of the Penetration Testing Report </vt:lpstr>
      <vt:lpstr>Cover Page &amp; TOC</vt:lpstr>
      <vt:lpstr>Executive Summary </vt:lpstr>
      <vt:lpstr>Executive Summary</vt:lpstr>
      <vt:lpstr>Executive Summary</vt:lpstr>
      <vt:lpstr>Executive Summary</vt:lpstr>
      <vt:lpstr>Executive Summary: Test Scope</vt:lpstr>
      <vt:lpstr>Executive Summary: Results</vt:lpstr>
      <vt:lpstr>Executive Summary: Recommendations</vt:lpstr>
      <vt:lpstr>Pentest Report: Main Body</vt:lpstr>
      <vt:lpstr>Pentest Report: Testing Approach</vt:lpstr>
      <vt:lpstr>Pentest Report:</vt:lpstr>
      <vt:lpstr>Pentest Report: Findings</vt:lpstr>
      <vt:lpstr>Internal Network Findings</vt:lpstr>
      <vt:lpstr>Internal Network Findings: Summary</vt:lpstr>
      <vt:lpstr>Internal Network Findings: Scan Results</vt:lpstr>
      <vt:lpstr>Internal Network Findings: Remediation: </vt:lpstr>
      <vt:lpstr>Internal Network: Validation and Observation</vt:lpstr>
      <vt:lpstr>Conclusion</vt:lpstr>
      <vt:lpstr>Appendix</vt:lpstr>
      <vt:lpstr>Safe Guarding Pentest Results</vt:lpstr>
      <vt:lpstr>Added value (Not testable)</vt:lpstr>
      <vt:lpstr>Practice Quiz</vt:lpstr>
      <vt:lpstr>Practice Quiz</vt:lpstr>
      <vt:lpstr>Practice Quiz</vt:lpstr>
      <vt:lpstr>Practice Quiz</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Parts of the Penetration Testing Report</dc:title>
  <dc:creator>cliff krahenbill</dc:creator>
  <cp:lastModifiedBy>cliff krahenbill</cp:lastModifiedBy>
  <cp:revision>21</cp:revision>
  <dcterms:created xsi:type="dcterms:W3CDTF">2021-11-17T00:38:33Z</dcterms:created>
  <dcterms:modified xsi:type="dcterms:W3CDTF">2021-11-24T03:28:47Z</dcterms:modified>
</cp:coreProperties>
</file>