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82" r:id="rId5"/>
    <p:sldId id="331" r:id="rId6"/>
    <p:sldId id="332" r:id="rId7"/>
    <p:sldId id="302" r:id="rId8"/>
    <p:sldId id="333" r:id="rId9"/>
    <p:sldId id="334" r:id="rId10"/>
    <p:sldId id="335" r:id="rId11"/>
    <p:sldId id="336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92" d="100"/>
          <a:sy n="92" d="100"/>
        </p:scale>
        <p:origin x="804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47129-559B-4631-A3F5-AD4D88AF1964}" type="datetimeFigureOut">
              <a:rPr lang="id-ID" smtClean="0"/>
              <a:t>08/05/2018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83957-8204-45AD-91E4-6C2E11C585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66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ger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sz="3600" b="1" dirty="0">
                <a:ea typeface="맑은 고딕" pitchFamily="50" charset="-127"/>
              </a:rPr>
              <a:t>Cara membuat BLOG yang baik</a:t>
            </a:r>
            <a:endParaRPr lang="en-US" altLang="ko-KR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altLang="ko-KR" dirty="0"/>
              <a:t>Mr. Indra Gilang</a:t>
            </a:r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02" y="0"/>
            <a:ext cx="2195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</a:t>
            </a:r>
            <a:r>
              <a:rPr lang="id-ID" altLang="ko-KR" dirty="0"/>
              <a:t>Y</a:t>
            </a:r>
            <a:r>
              <a:rPr lang="en-US" altLang="ko-KR" sz="3600" dirty="0" err="1"/>
              <a:t>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204" r="1936" b="29952"/>
          <a:stretch/>
        </p:blipFill>
        <p:spPr>
          <a:xfrm>
            <a:off x="0" y="-20549"/>
            <a:ext cx="9144000" cy="3076575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83568" y="2805714"/>
            <a:ext cx="2880000" cy="540000"/>
          </a:xfrm>
          <a:prstGeom prst="rect">
            <a:avLst/>
          </a:prstGeom>
          <a:solidFill>
            <a:srgbClr val="F2A40D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1. AKUN GOOGLE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3096344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PANDUAN BLOGGER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723878"/>
            <a:ext cx="5544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>
                <a:solidFill>
                  <a:schemeClr val="bg1"/>
                </a:solidFill>
              </a:rPr>
              <a:t>Pertama yang anda butuhkan adalah Akun Google, jika anda sudah punya silahkan buka situs. Kemudian klik </a:t>
            </a:r>
            <a:r>
              <a:rPr lang="id-ID" sz="1400" b="1" dirty="0">
                <a:solidFill>
                  <a:schemeClr val="bg1"/>
                </a:solidFill>
              </a:rPr>
              <a:t>CREATE YOUR BLOG /  BUAT BLOG</a:t>
            </a:r>
            <a:r>
              <a:rPr lang="id-ID" sz="1400" dirty="0">
                <a:solidFill>
                  <a:schemeClr val="bg1"/>
                </a:solidFill>
              </a:rPr>
              <a:t> untuk membuat </a:t>
            </a:r>
            <a:r>
              <a:rPr lang="id-ID" sz="1400" dirty="0">
                <a:solidFill>
                  <a:srgbClr val="FFFFFF"/>
                </a:solidFill>
                <a:hlinkClick r:id="rId3"/>
              </a:rPr>
              <a:t>blogger.com</a:t>
            </a:r>
            <a:r>
              <a:rPr lang="id-ID" sz="1400" dirty="0">
                <a:solidFill>
                  <a:srgbClr val="FFFFFF"/>
                </a:solidFill>
              </a:rPr>
              <a:t> </a:t>
            </a:r>
            <a:r>
              <a:rPr lang="id-ID" sz="1400" dirty="0">
                <a:solidFill>
                  <a:schemeClr val="bg1"/>
                </a:solidFill>
              </a:rPr>
              <a:t>blog baru.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2952008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 Placeholder 2"/>
          <p:cNvSpPr>
            <a:spLocks noGrp="1"/>
          </p:cNvSpPr>
          <p:nvPr>
            <p:ph type="body" idx="4294967295"/>
          </p:nvPr>
        </p:nvSpPr>
        <p:spPr>
          <a:xfrm>
            <a:off x="3636819" y="1856136"/>
            <a:ext cx="4608512" cy="685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/>
              <a:t>Masukkan alamat Gmail anda. Setelah itu, pilih </a:t>
            </a:r>
            <a:r>
              <a:rPr lang="id-ID" sz="1800" b="1" dirty="0"/>
              <a:t>BERIKUTNYA</a:t>
            </a:r>
            <a:r>
              <a:rPr lang="id-ID" sz="1800" dirty="0"/>
              <a:t>.</a:t>
            </a: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3604190" y="1131590"/>
            <a:ext cx="2880000" cy="540000"/>
          </a:xfrm>
          <a:prstGeom prst="rect">
            <a:avLst/>
          </a:prstGeom>
          <a:solidFill>
            <a:srgbClr val="F2A40D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STEP 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0371"/>
          <a:stretch/>
        </p:blipFill>
        <p:spPr>
          <a:xfrm>
            <a:off x="323528" y="915567"/>
            <a:ext cx="3024336" cy="388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3851920" y="1131590"/>
            <a:ext cx="2880000" cy="540000"/>
          </a:xfrm>
          <a:prstGeom prst="rect">
            <a:avLst/>
          </a:prstGeom>
          <a:solidFill>
            <a:srgbClr val="F2A40D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STEP 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3923928" y="1934870"/>
            <a:ext cx="4312509" cy="68580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v-SE" sz="1800" dirty="0"/>
              <a:t>Kemudian masukkan password akun gmail anda dengan benar, lalu pilih </a:t>
            </a:r>
            <a:r>
              <a:rPr lang="sv-SE" sz="1800" b="1" dirty="0"/>
              <a:t>BERIKUTNYA</a:t>
            </a:r>
            <a:r>
              <a:rPr lang="sv-SE" sz="1800" dirty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2125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Membuat Classroom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3096344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PANDUAN BLOGGER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3363838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200" dirty="0">
                <a:solidFill>
                  <a:schemeClr val="bg1"/>
                </a:solidFill>
              </a:rPr>
              <a:t>Setelah Login, anda akan diberi dua opsi profil yang ingin ditampilkan. Opsi yang pertama   dengan menampilan profil Google+, yang kedua profil Blogger terbatas.</a:t>
            </a:r>
          </a:p>
          <a:p>
            <a:pPr algn="just"/>
            <a:endParaRPr lang="id-ID" sz="1200" dirty="0">
              <a:solidFill>
                <a:schemeClr val="bg1"/>
              </a:solidFill>
            </a:endParaRPr>
          </a:p>
          <a:p>
            <a:pPr algn="just"/>
            <a:r>
              <a:rPr lang="id-ID" sz="1200" dirty="0">
                <a:solidFill>
                  <a:schemeClr val="bg1"/>
                </a:solidFill>
              </a:rPr>
              <a:t>Rekomendasi saya memilih opsi yang pertama yaitu dengan menampilan profil Google+.</a:t>
            </a:r>
          </a:p>
          <a:p>
            <a:pPr algn="just"/>
            <a:endParaRPr lang="id-ID" sz="1200" dirty="0">
              <a:solidFill>
                <a:schemeClr val="bg1"/>
              </a:solidFill>
            </a:endParaRPr>
          </a:p>
          <a:p>
            <a:pPr algn="just"/>
            <a:r>
              <a:rPr lang="id-ID" sz="1200" dirty="0">
                <a:solidFill>
                  <a:schemeClr val="bg1"/>
                </a:solidFill>
              </a:rPr>
              <a:t>Jika sebelumnya anda sudah membuat profil Google+, anda bisa langsung menuju langkah nomor 7, tapi jika belum silahkan klik “</a:t>
            </a:r>
            <a:r>
              <a:rPr lang="id-ID" sz="1200" b="1" dirty="0">
                <a:solidFill>
                  <a:schemeClr val="bg1"/>
                </a:solidFill>
              </a:rPr>
              <a:t>Buat profil Google+</a:t>
            </a:r>
            <a:r>
              <a:rPr lang="id-ID" sz="1200" dirty="0">
                <a:solidFill>
                  <a:schemeClr val="bg1"/>
                </a:solidFill>
              </a:rPr>
              <a:t>” dan buat profil Google+ terlebih dahulu.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10" y="-10276"/>
            <a:ext cx="7221781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683568" y="2805714"/>
            <a:ext cx="2880000" cy="540000"/>
          </a:xfrm>
          <a:prstGeom prst="rect">
            <a:avLst/>
          </a:prstGeom>
          <a:solidFill>
            <a:srgbClr val="F2A40D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STEP 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9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652120" y="2571750"/>
            <a:ext cx="2880000" cy="540000"/>
          </a:xfrm>
          <a:prstGeom prst="rect">
            <a:avLst/>
          </a:prstGeom>
          <a:solidFill>
            <a:srgbClr val="F2A40D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STEP 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41" r="2335"/>
          <a:stretch/>
        </p:blipFill>
        <p:spPr>
          <a:xfrm>
            <a:off x="467544" y="512942"/>
            <a:ext cx="4968552" cy="2866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1007604" y="3651870"/>
            <a:ext cx="7128792" cy="100811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sz="1800" dirty="0">
                <a:solidFill>
                  <a:schemeClr val="bg1"/>
                </a:solidFill>
              </a:rPr>
              <a:t>Form profil akan terisi secara otomotis. Jika ada yang perlu diubah, entah itu        nama atau jenis kelamin anda bisa mengeditnya disini.</a:t>
            </a:r>
          </a:p>
          <a:p>
            <a:pPr marL="0" indent="0" algn="just">
              <a:buNone/>
            </a:pPr>
            <a:endParaRPr lang="id-ID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d-ID" sz="1800" dirty="0">
                <a:solidFill>
                  <a:schemeClr val="bg1"/>
                </a:solidFill>
              </a:rPr>
              <a:t>Jika sudah selesai mengedit, silakan pilih </a:t>
            </a:r>
            <a:r>
              <a:rPr lang="id-ID" sz="1800" b="1" dirty="0">
                <a:solidFill>
                  <a:schemeClr val="bg1"/>
                </a:solidFill>
              </a:rPr>
              <a:t>CREATE PROFILE / BUAT PROFIL </a:t>
            </a:r>
            <a:r>
              <a:rPr lang="id-ID" sz="1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2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789366" y="2571750"/>
            <a:ext cx="2880000" cy="540000"/>
          </a:xfrm>
          <a:prstGeom prst="rect">
            <a:avLst/>
          </a:prstGeom>
          <a:solidFill>
            <a:srgbClr val="F2A40D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STEP 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01" r="499"/>
          <a:stretch/>
        </p:blipFill>
        <p:spPr>
          <a:xfrm>
            <a:off x="467544" y="483518"/>
            <a:ext cx="5040559" cy="2808312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007604" y="3795886"/>
            <a:ext cx="712879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sz="1400" dirty="0">
                <a:solidFill>
                  <a:schemeClr val="bg1"/>
                </a:solidFill>
              </a:rPr>
              <a:t>Pada tahap ini anda bisa menambahkan foto profil anda. Anda bisa menambahkan atau mengganti foto profil nanti, jadi pilih </a:t>
            </a:r>
            <a:r>
              <a:rPr lang="id-ID" sz="1400" b="1" dirty="0">
                <a:solidFill>
                  <a:schemeClr val="bg1"/>
                </a:solidFill>
              </a:rPr>
              <a:t>SKIP / LEWATI </a:t>
            </a:r>
            <a:r>
              <a:rPr lang="id-ID" sz="1400" dirty="0">
                <a:solidFill>
                  <a:schemeClr val="bg1"/>
                </a:solidFill>
              </a:rPr>
              <a:t>saja.</a:t>
            </a:r>
          </a:p>
        </p:txBody>
      </p:sp>
    </p:spTree>
    <p:extLst>
      <p:ext uri="{BB962C8B-B14F-4D97-AF65-F5344CB8AC3E}">
        <p14:creationId xmlns:p14="http://schemas.microsoft.com/office/powerpoint/2010/main" val="17365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1"/>
          </p:nvPr>
        </p:nvPicPr>
        <p:blipFill rotWithShape="1">
          <a:blip r:embed="rId2"/>
          <a:srcRect l="-113" r="-95"/>
          <a:stretch/>
        </p:blipFill>
        <p:spPr>
          <a:xfrm>
            <a:off x="359227" y="842318"/>
            <a:ext cx="3960647" cy="2375024"/>
          </a:xfrm>
          <a:prstGeom prst="rect">
            <a:avLst/>
          </a:prstGeom>
        </p:spPr>
      </p:pic>
      <p:pic>
        <p:nvPicPr>
          <p:cNvPr id="7" name="Content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r="12682"/>
          <a:stretch/>
        </p:blipFill>
        <p:spPr>
          <a:xfrm>
            <a:off x="5004047" y="827265"/>
            <a:ext cx="3780725" cy="2392557"/>
          </a:xfr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2483970" y="3075846"/>
            <a:ext cx="1655984" cy="360000"/>
          </a:xfrm>
          <a:prstGeom prst="rect">
            <a:avLst/>
          </a:prstGeom>
          <a:solidFill>
            <a:srgbClr val="F2A40D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STEP 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55576" y="3507060"/>
            <a:ext cx="2448272" cy="360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</a:rPr>
              <a:t>Klik “</a:t>
            </a:r>
            <a:r>
              <a:rPr lang="id-ID" sz="1400" b="1" dirty="0">
                <a:solidFill>
                  <a:schemeClr val="bg1"/>
                </a:solidFill>
              </a:rPr>
              <a:t>Lanjutkan ke Blogger</a:t>
            </a:r>
            <a:r>
              <a:rPr lang="id-ID" sz="1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6924513" y="3075846"/>
            <a:ext cx="1655985" cy="360000"/>
          </a:xfrm>
          <a:prstGeom prst="rect">
            <a:avLst/>
          </a:prstGeom>
          <a:solidFill>
            <a:srgbClr val="F2A40D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STEP 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013344" y="3507060"/>
            <a:ext cx="3231064" cy="3600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</a:rPr>
              <a:t>Klik “</a:t>
            </a:r>
            <a:r>
              <a:rPr lang="id-ID" sz="1400" b="1" dirty="0">
                <a:solidFill>
                  <a:schemeClr val="bg1"/>
                </a:solidFill>
              </a:rPr>
              <a:t>Buat Blog Baru</a:t>
            </a:r>
            <a:r>
              <a:rPr lang="id-ID" sz="1400" dirty="0">
                <a:solidFill>
                  <a:schemeClr val="bg1"/>
                </a:solidFill>
              </a:rPr>
              <a:t>” untuk membuat blog baru</a:t>
            </a:r>
          </a:p>
        </p:txBody>
      </p:sp>
    </p:spTree>
    <p:extLst>
      <p:ext uri="{BB962C8B-B14F-4D97-AF65-F5344CB8AC3E}">
        <p14:creationId xmlns:p14="http://schemas.microsoft.com/office/powerpoint/2010/main" val="24945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5220072" y="195486"/>
            <a:ext cx="2160000" cy="360000"/>
          </a:xfrm>
          <a:prstGeom prst="rect">
            <a:avLst/>
          </a:prstGeom>
          <a:solidFill>
            <a:srgbClr val="F2A40D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STEP 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220072" y="1629719"/>
            <a:ext cx="3744416" cy="2880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sz="1400" dirty="0"/>
              <a:t>Masukan judul blog, alamat blog, dan pilih     tema blog,    setelah itu klik “</a:t>
            </a:r>
            <a:r>
              <a:rPr lang="id-ID" sz="1400" b="1" dirty="0"/>
              <a:t>Buat blog!</a:t>
            </a:r>
            <a:r>
              <a:rPr lang="id-ID" sz="1400" dirty="0"/>
              <a:t>”.     Blog anda sudah ada namun belum ada isi   didalamnya. Jadi buat Entri-nya dahulu, </a:t>
            </a:r>
          </a:p>
          <a:p>
            <a:pPr marL="0" indent="0" algn="just">
              <a:buNone/>
            </a:pPr>
            <a:r>
              <a:rPr lang="id-ID" sz="1400" dirty="0"/>
              <a:t>klik tombol “</a:t>
            </a:r>
            <a:r>
              <a:rPr lang="id-ID" sz="1400" b="1" dirty="0"/>
              <a:t>Buat Blog</a:t>
            </a:r>
            <a:r>
              <a:rPr lang="id-ID" sz="1400" dirty="0"/>
              <a:t>“.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66523-AE5D-4FD3-95AC-9F35E2919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52" t="13271" r="28847" b="22331"/>
          <a:stretch/>
        </p:blipFill>
        <p:spPr>
          <a:xfrm>
            <a:off x="179512" y="555485"/>
            <a:ext cx="4508374" cy="39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286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Dand</cp:lastModifiedBy>
  <cp:revision>150</cp:revision>
  <dcterms:created xsi:type="dcterms:W3CDTF">2016-12-05T23:26:54Z</dcterms:created>
  <dcterms:modified xsi:type="dcterms:W3CDTF">2018-05-08T08:45:10Z</dcterms:modified>
</cp:coreProperties>
</file>