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Классика жанра – </a:t>
            </a:r>
            <a:br>
              <a:rPr lang="ru-RU" dirty="0" smtClean="0"/>
            </a:br>
            <a:r>
              <a:rPr lang="ru-RU" dirty="0" smtClean="0"/>
              <a:t>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8379" y="5153312"/>
            <a:ext cx="6831673" cy="1086237"/>
          </a:xfrm>
        </p:spPr>
        <p:txBody>
          <a:bodyPr/>
          <a:lstStyle/>
          <a:p>
            <a:pPr algn="r"/>
            <a:r>
              <a:rPr lang="ru-RU" dirty="0" smtClean="0"/>
              <a:t>Козлов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7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Идея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78924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Этот проект старая и знакомая всем игра змейка, созданная на основе библиотеки </a:t>
            </a:r>
            <a:r>
              <a:rPr lang="en-US" sz="2800" dirty="0" err="1"/>
              <a:t>PyGame</a:t>
            </a:r>
            <a:r>
              <a:rPr lang="ru-RU" sz="2800" dirty="0"/>
              <a:t>. В игре реализованы все традиционные механики, также имеется таблица результатов участников.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75" y="3264824"/>
            <a:ext cx="4137834" cy="33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Игровые механики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21229"/>
            <a:ext cx="9601200" cy="3581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1. Управление змейкой, для этого используются 4 стрелки на клавиатуре, которые изменяют направление движения змейки; </a:t>
            </a:r>
            <a:endParaRPr lang="ru-RU" sz="2400" dirty="0" smtClean="0"/>
          </a:p>
          <a:p>
            <a:pPr marL="0" lvl="0" indent="0">
              <a:buNone/>
            </a:pPr>
            <a:r>
              <a:rPr lang="ru-RU" sz="2400" dirty="0" smtClean="0"/>
              <a:t>2</a:t>
            </a:r>
            <a:r>
              <a:rPr lang="ru-RU" sz="2400" dirty="0"/>
              <a:t>. Сбор яблок и последующее увеличение змейки на одну секцию и увеличение количества баллов; </a:t>
            </a:r>
            <a:endParaRPr lang="ru-RU" sz="2400" dirty="0" smtClean="0"/>
          </a:p>
          <a:p>
            <a:pPr marL="0" lvl="0" indent="0">
              <a:buNone/>
            </a:pPr>
            <a:r>
              <a:rPr lang="ru-RU" sz="2400" dirty="0" smtClean="0"/>
              <a:t>3</a:t>
            </a:r>
            <a:r>
              <a:rPr lang="ru-RU" sz="2400" dirty="0"/>
              <a:t>. Подсчет жизней, в случае столкновения с стенкой происходит потеря одной жизни, когда заканчиваются жизни игра считается оконченной.</a:t>
            </a:r>
          </a:p>
          <a:p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94" y="3998826"/>
            <a:ext cx="4019262" cy="26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Используемые библиотеки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4000" dirty="0" err="1"/>
              <a:t>Tkinter</a:t>
            </a:r>
            <a:endParaRPr lang="ru-RU" sz="4000" dirty="0"/>
          </a:p>
          <a:p>
            <a:pPr lvl="0"/>
            <a:r>
              <a:rPr lang="ru-RU" sz="4000" dirty="0" err="1"/>
              <a:t>pygame</a:t>
            </a:r>
            <a:r>
              <a:rPr lang="ru-RU" sz="4000" dirty="0"/>
              <a:t>==2.0</a:t>
            </a:r>
          </a:p>
          <a:p>
            <a:pPr lvl="0"/>
            <a:r>
              <a:rPr lang="ru-RU" sz="4000" dirty="0" err="1"/>
              <a:t>os</a:t>
            </a:r>
            <a:endParaRPr lang="ru-RU" sz="4000" dirty="0"/>
          </a:p>
          <a:p>
            <a:pPr lvl="0"/>
            <a:r>
              <a:rPr lang="ru-RU" sz="4000" dirty="0" err="1"/>
              <a:t>random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1026" name="Picture 2" descr="https://office-guru.ru/wp-content/uploads/2021/07/tkinter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78" y="1428750"/>
            <a:ext cx="2171989" cy="216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017" y="3597447"/>
            <a:ext cx="3066415" cy="24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User-experience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03120"/>
            <a:ext cx="9601200" cy="3581400"/>
          </a:xfrm>
        </p:spPr>
        <p:txBody>
          <a:bodyPr>
            <a:normAutofit/>
          </a:bodyPr>
          <a:lstStyle/>
          <a:p>
            <a:r>
              <a:rPr lang="ru-RU" sz="2400" dirty="0"/>
              <a:t>Для запуска игры необходимо запустить файл </a:t>
            </a:r>
            <a:r>
              <a:rPr lang="ru-RU" sz="2400" dirty="0" err="1"/>
              <a:t>main</a:t>
            </a:r>
            <a:r>
              <a:rPr lang="ru-RU" sz="2400" dirty="0"/>
              <a:t>. После запуска файла </a:t>
            </a:r>
            <a:r>
              <a:rPr lang="ru-RU" sz="2400" dirty="0" smtClean="0"/>
              <a:t>откроется </a:t>
            </a:r>
            <a:r>
              <a:rPr lang="ru-RU" sz="2400" dirty="0"/>
              <a:t>диалоговое окно </a:t>
            </a:r>
            <a:r>
              <a:rPr lang="ru-RU" sz="2400" dirty="0" smtClean="0"/>
              <a:t>игры</a:t>
            </a:r>
            <a:endParaRPr lang="en-US" sz="2400" dirty="0" smtClean="0"/>
          </a:p>
          <a:p>
            <a:pPr lvl="0"/>
            <a:r>
              <a:rPr lang="ru-RU" sz="2400" dirty="0"/>
              <a:t>В стартовом меню реализованы 3 кнопки: 1. Запускает игровую сессию; 2. Открывает таблицу рекордов, куда заносятся результаты всех игроков; 3. Выход из игры.</a:t>
            </a:r>
          </a:p>
          <a:p>
            <a:r>
              <a:rPr lang="ru-RU" sz="2400" dirty="0"/>
              <a:t>Для запуска воспользуемся кнопкой «Играть», после чего запускается игровая </a:t>
            </a:r>
            <a:r>
              <a:rPr lang="ru-RU" sz="2400" dirty="0" smtClean="0"/>
              <a:t>сессия</a:t>
            </a:r>
            <a:endParaRPr lang="en-US" sz="2400" dirty="0" smtClean="0"/>
          </a:p>
          <a:p>
            <a:r>
              <a:rPr lang="ru-RU" sz="2400" dirty="0" smtClean="0"/>
              <a:t>Использовать ранее описанные игровые механики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01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 ходе работы я увеличил объём знаний по разработке на языке программирования </a:t>
            </a:r>
            <a:r>
              <a:rPr lang="en-US" sz="2800" dirty="0" smtClean="0"/>
              <a:t>Python, </a:t>
            </a:r>
            <a:r>
              <a:rPr lang="ru-RU" sz="2800" dirty="0" smtClean="0"/>
              <a:t>изучил материалы, не входящие в материалы уроков.</a:t>
            </a:r>
          </a:p>
          <a:p>
            <a:r>
              <a:rPr lang="ru-RU" sz="2800" dirty="0" smtClean="0"/>
              <a:t>Проект имеет перспективы развития: добавление новых механик и выход </a:t>
            </a:r>
            <a:r>
              <a:rPr lang="ru-RU" sz="2800" dirty="0"/>
              <a:t>на площадки </a:t>
            </a:r>
            <a:r>
              <a:rPr lang="ru-RU" sz="2800" dirty="0" err="1"/>
              <a:t>дистрибьюции</a:t>
            </a:r>
            <a:r>
              <a:rPr lang="ru-RU" sz="28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065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21</TotalTime>
  <Words>206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Классика жанра –  «Змейка»</vt:lpstr>
      <vt:lpstr>Идея проекта</vt:lpstr>
      <vt:lpstr>Игровые механики</vt:lpstr>
      <vt:lpstr>Используемые библиотеки</vt:lpstr>
      <vt:lpstr>User-experience</vt:lpstr>
      <vt:lpstr>Выводы по работе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</dc:creator>
  <cp:lastModifiedBy>Даниил</cp:lastModifiedBy>
  <cp:revision>7</cp:revision>
  <dcterms:created xsi:type="dcterms:W3CDTF">2022-01-26T17:51:10Z</dcterms:created>
  <dcterms:modified xsi:type="dcterms:W3CDTF">2022-01-26T18:13:08Z</dcterms:modified>
</cp:coreProperties>
</file>