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7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11503-CDDD-4342-93F6-589A527FCA7D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7C38A-A926-404C-9EFA-9965AA7D31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978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9C29-D939-4190-A53F-BDF6A1E5F528}" type="datetime1">
              <a:rPr lang="es-ES" smtClean="0"/>
              <a:t>18/05/2019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1447-5062-425F-8DFB-BE1D4BDFAD4C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4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BF63-B345-4925-B279-89672E10F3F5}" type="datetime1">
              <a:rPr lang="es-ES" smtClean="0"/>
              <a:t>18/05/2019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1447-5062-425F-8DFB-BE1D4BDFAD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51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8045-C57D-4567-82D7-67AD07A80459}" type="datetime1">
              <a:rPr lang="es-ES" smtClean="0"/>
              <a:t>18/05/2019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1447-5062-425F-8DFB-BE1D4BDFAD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345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6A15-C1F4-4E90-9943-F198E0B4D939}" type="datetime1">
              <a:rPr lang="es-ES" smtClean="0"/>
              <a:t>18/05/2019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1447-5062-425F-8DFB-BE1D4BDFAD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48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ED67-2E82-403D-A185-0C91EFFDDB3E}" type="datetime1">
              <a:rPr lang="es-ES" smtClean="0"/>
              <a:t>18/05/2019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1447-5062-425F-8DFB-BE1D4BDFAD4C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67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2DE5-3FC0-4711-B9DC-7D2A4F5B3939}" type="datetime1">
              <a:rPr lang="es-ES" smtClean="0"/>
              <a:t>18/05/2019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1447-5062-425F-8DFB-BE1D4BDFAD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972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3C8E-39FE-44B0-99FE-0EFD7FCFECB6}" type="datetime1">
              <a:rPr lang="es-ES" smtClean="0"/>
              <a:t>18/05/2019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1447-5062-425F-8DFB-BE1D4BDFAD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877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AA69-0159-4139-96F6-B6070338693E}" type="datetime1">
              <a:rPr lang="es-ES" smtClean="0"/>
              <a:t>18/05/2019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1447-5062-425F-8DFB-BE1D4BDFAD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105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1902-452E-4F38-A825-BD721B8682BD}" type="datetime1">
              <a:rPr lang="es-ES" smtClean="0"/>
              <a:t>18/05/2019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1447-5062-425F-8DFB-BE1D4BDFAD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174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C1212F-54B7-4A49-B72A-FD08D5943842}" type="datetime1">
              <a:rPr lang="es-ES" smtClean="0"/>
              <a:t>18/05/2019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081447-5062-425F-8DFB-BE1D4BDFAD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857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4374-B5CB-4D5C-8CD1-DAA74D1B45F5}" type="datetime1">
              <a:rPr lang="es-ES" smtClean="0"/>
              <a:t>18/05/2019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1447-5062-425F-8DFB-BE1D4BDFAD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427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D76F8D-4948-4FBD-9A95-B0890422CB5C}" type="datetime1">
              <a:rPr lang="es-ES" smtClean="0"/>
              <a:t>18/05/2019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081447-5062-425F-8DFB-BE1D4BDFAD4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7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andimrod.github.io/IndexSQL/demo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7C78C-FE84-4E42-B292-9A68A8CA2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	</a:t>
            </a:r>
            <a:r>
              <a:rPr lang="es-ES" dirty="0" err="1"/>
              <a:t>IndexSQL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2A9E47-DFAB-4235-8959-E92DBBC7A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CBD Project</a:t>
            </a:r>
          </a:p>
          <a:p>
            <a:r>
              <a:rPr lang="es-ES" dirty="0"/>
              <a:t>Daniel Diment Rodríguez</a:t>
            </a:r>
          </a:p>
        </p:txBody>
      </p:sp>
      <p:pic>
        <p:nvPicPr>
          <p:cNvPr id="5" name="Imagen 4" descr="Imagen que contiene cielo, azul&#10;&#10;Descripción generada automáticamente">
            <a:extLst>
              <a:ext uri="{FF2B5EF4-FFF2-40B4-BE49-F238E27FC236}">
                <a16:creationId xmlns:a16="http://schemas.microsoft.com/office/drawing/2014/main" id="{2BDB125F-C383-4AA3-B38B-01D3D958A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65233"/>
            <a:ext cx="902999" cy="1214031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5D4D8B-9148-498F-9EDE-17751212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1447-5062-425F-8DFB-BE1D4BDFAD4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978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277A8-B1A3-43CA-80B6-1381818B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IndexSQL?</a:t>
            </a:r>
          </a:p>
        </p:txBody>
      </p:sp>
      <p:pic>
        <p:nvPicPr>
          <p:cNvPr id="8" name="Marcador de contenido 7" descr="Imagen que contiene cielo, azul&#10;&#10;Descripción generada automáticamente">
            <a:extLst>
              <a:ext uri="{FF2B5EF4-FFF2-40B4-BE49-F238E27FC236}">
                <a16:creationId xmlns:a16="http://schemas.microsoft.com/office/drawing/2014/main" id="{260D4059-5E62-4D28-9D56-6A69E79764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043" y="3097649"/>
            <a:ext cx="1029849" cy="1384573"/>
          </a:xfr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059F04-17F9-42EB-84FB-F8A2227DCC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s-ES" b="1" dirty="0" err="1"/>
              <a:t>IndexSQL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wrapper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helps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use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b="1" dirty="0" err="1"/>
              <a:t>IndexedDB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81C005-5724-4BD1-933E-C60B8696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1447-5062-425F-8DFB-BE1D4BDFAD4C}" type="slidenum">
              <a:rPr lang="es-ES" smtClean="0"/>
              <a:t>2</a:t>
            </a:fld>
            <a:endParaRPr lang="es-ES"/>
          </a:p>
        </p:txBody>
      </p:sp>
      <p:grpSp>
        <p:nvGrpSpPr>
          <p:cNvPr id="11" name="Gráfico 9" descr="Programador">
            <a:extLst>
              <a:ext uri="{FF2B5EF4-FFF2-40B4-BE49-F238E27FC236}">
                <a16:creationId xmlns:a16="http://schemas.microsoft.com/office/drawing/2014/main" id="{E84F5ABF-6493-4EF9-B291-E55D50E9F73A}"/>
              </a:ext>
            </a:extLst>
          </p:cNvPr>
          <p:cNvGrpSpPr/>
          <p:nvPr/>
        </p:nvGrpSpPr>
        <p:grpSpPr>
          <a:xfrm>
            <a:off x="4448682" y="4378880"/>
            <a:ext cx="1677798" cy="1621749"/>
            <a:chOff x="5974081" y="3333406"/>
            <a:chExt cx="914400" cy="914400"/>
          </a:xfrm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F40ABE17-F00C-494A-8290-FF98752FC2EB}"/>
                </a:ext>
              </a:extLst>
            </p:cNvPr>
            <p:cNvSpPr/>
            <p:nvPr/>
          </p:nvSpPr>
          <p:spPr>
            <a:xfrm>
              <a:off x="6278881" y="3466756"/>
              <a:ext cx="304800" cy="304800"/>
            </a:xfrm>
            <a:custGeom>
              <a:avLst/>
              <a:gdLst>
                <a:gd name="connsiteX0" fmla="*/ 304800 w 304800"/>
                <a:gd name="connsiteY0" fmla="*/ 152400 h 304800"/>
                <a:gd name="connsiteX1" fmla="*/ 152400 w 304800"/>
                <a:gd name="connsiteY1" fmla="*/ 304800 h 304800"/>
                <a:gd name="connsiteX2" fmla="*/ 0 w 304800"/>
                <a:gd name="connsiteY2" fmla="*/ 152400 h 304800"/>
                <a:gd name="connsiteX3" fmla="*/ 152400 w 304800"/>
                <a:gd name="connsiteY3" fmla="*/ 0 h 304800"/>
                <a:gd name="connsiteX4" fmla="*/ 304800 w 304800"/>
                <a:gd name="connsiteY4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4800" y="152400"/>
                  </a:moveTo>
                  <a:cubicBezTo>
                    <a:pt x="304800" y="236568"/>
                    <a:pt x="236568" y="304800"/>
                    <a:pt x="152400" y="304800"/>
                  </a:cubicBezTo>
                  <a:cubicBezTo>
                    <a:pt x="68232" y="304800"/>
                    <a:pt x="0" y="236568"/>
                    <a:pt x="0" y="152400"/>
                  </a:cubicBezTo>
                  <a:cubicBezTo>
                    <a:pt x="0" y="68232"/>
                    <a:pt x="68232" y="0"/>
                    <a:pt x="152400" y="0"/>
                  </a:cubicBezTo>
                  <a:cubicBezTo>
                    <a:pt x="236568" y="0"/>
                    <a:pt x="304800" y="68232"/>
                    <a:pt x="304800" y="15240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DB28E188-A220-418F-B160-ACE16123A506}"/>
                </a:ext>
              </a:extLst>
            </p:cNvPr>
            <p:cNvSpPr/>
            <p:nvPr/>
          </p:nvSpPr>
          <p:spPr>
            <a:xfrm>
              <a:off x="6126183" y="3771651"/>
              <a:ext cx="609600" cy="352425"/>
            </a:xfrm>
            <a:custGeom>
              <a:avLst/>
              <a:gdLst>
                <a:gd name="connsiteX0" fmla="*/ 581323 w 609600"/>
                <a:gd name="connsiteY0" fmla="*/ 113348 h 352425"/>
                <a:gd name="connsiteX1" fmla="*/ 553701 w 609600"/>
                <a:gd name="connsiteY1" fmla="*/ 62294 h 352425"/>
                <a:gd name="connsiteX2" fmla="*/ 419398 w 609600"/>
                <a:gd name="connsiteY2" fmla="*/ 3334 h 352425"/>
                <a:gd name="connsiteX3" fmla="*/ 402539 w 609600"/>
                <a:gd name="connsiteY3" fmla="*/ 0 h 352425"/>
                <a:gd name="connsiteX4" fmla="*/ 208705 w 609600"/>
                <a:gd name="connsiteY4" fmla="*/ 0 h 352425"/>
                <a:gd name="connsiteX5" fmla="*/ 191560 w 609600"/>
                <a:gd name="connsiteY5" fmla="*/ 3143 h 352425"/>
                <a:gd name="connsiteX6" fmla="*/ 56496 w 609600"/>
                <a:gd name="connsiteY6" fmla="*/ 62294 h 352425"/>
                <a:gd name="connsiteX7" fmla="*/ 28873 w 609600"/>
                <a:gd name="connsiteY7" fmla="*/ 113348 h 352425"/>
                <a:gd name="connsiteX8" fmla="*/ 298 w 609600"/>
                <a:gd name="connsiteY8" fmla="*/ 277082 h 352425"/>
                <a:gd name="connsiteX9" fmla="*/ 15348 w 609600"/>
                <a:gd name="connsiteY9" fmla="*/ 313087 h 352425"/>
                <a:gd name="connsiteX10" fmla="*/ 80594 w 609600"/>
                <a:gd name="connsiteY10" fmla="*/ 356140 h 352425"/>
                <a:gd name="connsiteX11" fmla="*/ 80594 w 609600"/>
                <a:gd name="connsiteY11" fmla="*/ 149924 h 352425"/>
                <a:gd name="connsiteX12" fmla="*/ 123837 w 609600"/>
                <a:gd name="connsiteY12" fmla="*/ 106679 h 352425"/>
                <a:gd name="connsiteX13" fmla="*/ 124123 w 609600"/>
                <a:gd name="connsiteY13" fmla="*/ 106680 h 352425"/>
                <a:gd name="connsiteX14" fmla="*/ 486073 w 609600"/>
                <a:gd name="connsiteY14" fmla="*/ 106680 h 352425"/>
                <a:gd name="connsiteX15" fmla="*/ 529317 w 609600"/>
                <a:gd name="connsiteY15" fmla="*/ 149924 h 352425"/>
                <a:gd name="connsiteX16" fmla="*/ 529317 w 609600"/>
                <a:gd name="connsiteY16" fmla="*/ 350901 h 352425"/>
                <a:gd name="connsiteX17" fmla="*/ 598087 w 609600"/>
                <a:gd name="connsiteY17" fmla="*/ 307753 h 352425"/>
                <a:gd name="connsiteX18" fmla="*/ 609898 w 609600"/>
                <a:gd name="connsiteY18" fmla="*/ 282988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9600" h="352425">
                  <a:moveTo>
                    <a:pt x="581323" y="113348"/>
                  </a:moveTo>
                  <a:cubicBezTo>
                    <a:pt x="578725" y="93506"/>
                    <a:pt x="568888" y="75324"/>
                    <a:pt x="553701" y="62294"/>
                  </a:cubicBezTo>
                  <a:cubicBezTo>
                    <a:pt x="513007" y="34428"/>
                    <a:pt x="467454" y="14430"/>
                    <a:pt x="419398" y="3334"/>
                  </a:cubicBezTo>
                  <a:cubicBezTo>
                    <a:pt x="413969" y="2096"/>
                    <a:pt x="408254" y="1048"/>
                    <a:pt x="402539" y="0"/>
                  </a:cubicBezTo>
                  <a:cubicBezTo>
                    <a:pt x="343471" y="37849"/>
                    <a:pt x="267774" y="37849"/>
                    <a:pt x="208705" y="0"/>
                  </a:cubicBezTo>
                  <a:lnTo>
                    <a:pt x="191560" y="3143"/>
                  </a:lnTo>
                  <a:cubicBezTo>
                    <a:pt x="143460" y="14910"/>
                    <a:pt x="97763" y="34922"/>
                    <a:pt x="56496" y="62294"/>
                  </a:cubicBezTo>
                  <a:cubicBezTo>
                    <a:pt x="39541" y="73152"/>
                    <a:pt x="32493" y="93345"/>
                    <a:pt x="28873" y="113348"/>
                  </a:cubicBezTo>
                  <a:lnTo>
                    <a:pt x="298" y="277082"/>
                  </a:lnTo>
                  <a:cubicBezTo>
                    <a:pt x="-1412" y="290901"/>
                    <a:pt x="4313" y="304594"/>
                    <a:pt x="15348" y="313087"/>
                  </a:cubicBezTo>
                  <a:lnTo>
                    <a:pt x="80594" y="356140"/>
                  </a:lnTo>
                  <a:lnTo>
                    <a:pt x="80594" y="149924"/>
                  </a:lnTo>
                  <a:cubicBezTo>
                    <a:pt x="80593" y="126041"/>
                    <a:pt x="99954" y="106680"/>
                    <a:pt x="123837" y="106679"/>
                  </a:cubicBezTo>
                  <a:cubicBezTo>
                    <a:pt x="123932" y="106679"/>
                    <a:pt x="124028" y="106679"/>
                    <a:pt x="124123" y="106680"/>
                  </a:cubicBezTo>
                  <a:lnTo>
                    <a:pt x="486073" y="106680"/>
                  </a:lnTo>
                  <a:cubicBezTo>
                    <a:pt x="509956" y="106680"/>
                    <a:pt x="529317" y="126041"/>
                    <a:pt x="529317" y="149924"/>
                  </a:cubicBezTo>
                  <a:lnTo>
                    <a:pt x="529317" y="350901"/>
                  </a:lnTo>
                  <a:lnTo>
                    <a:pt x="598087" y="307753"/>
                  </a:lnTo>
                  <a:cubicBezTo>
                    <a:pt x="606229" y="302255"/>
                    <a:pt x="610751" y="292775"/>
                    <a:pt x="609898" y="282988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B94FA862-F23F-4BBB-9658-D4754CA69D33}"/>
                </a:ext>
              </a:extLst>
            </p:cNvPr>
            <p:cNvSpPr/>
            <p:nvPr/>
          </p:nvSpPr>
          <p:spPr>
            <a:xfrm>
              <a:off x="6153246" y="3897379"/>
              <a:ext cx="552450" cy="295275"/>
            </a:xfrm>
            <a:custGeom>
              <a:avLst/>
              <a:gdLst>
                <a:gd name="connsiteX0" fmla="*/ 483489 w 552450"/>
                <a:gd name="connsiteY0" fmla="*/ 261558 h 295275"/>
                <a:gd name="connsiteX1" fmla="*/ 483489 w 552450"/>
                <a:gd name="connsiteY1" fmla="*/ 24195 h 295275"/>
                <a:gd name="connsiteX2" fmla="*/ 459297 w 552450"/>
                <a:gd name="connsiteY2" fmla="*/ 0 h 295275"/>
                <a:gd name="connsiteX3" fmla="*/ 459010 w 552450"/>
                <a:gd name="connsiteY3" fmla="*/ 2 h 295275"/>
                <a:gd name="connsiteX4" fmla="*/ 97060 w 552450"/>
                <a:gd name="connsiteY4" fmla="*/ 2 h 295275"/>
                <a:gd name="connsiteX5" fmla="*/ 72866 w 552450"/>
                <a:gd name="connsiteY5" fmla="*/ 24195 h 295275"/>
                <a:gd name="connsiteX6" fmla="*/ 72866 w 552450"/>
                <a:gd name="connsiteY6" fmla="*/ 261558 h 295275"/>
                <a:gd name="connsiteX7" fmla="*/ 0 w 552450"/>
                <a:gd name="connsiteY7" fmla="*/ 261558 h 295275"/>
                <a:gd name="connsiteX8" fmla="*/ 0 w 552450"/>
                <a:gd name="connsiteY8" fmla="*/ 273655 h 295275"/>
                <a:gd name="connsiteX9" fmla="*/ 24194 w 552450"/>
                <a:gd name="connsiteY9" fmla="*/ 297849 h 295275"/>
                <a:gd name="connsiteX10" fmla="*/ 531876 w 552450"/>
                <a:gd name="connsiteY10" fmla="*/ 297849 h 295275"/>
                <a:gd name="connsiteX11" fmla="*/ 556070 w 552450"/>
                <a:gd name="connsiteY11" fmla="*/ 273655 h 295275"/>
                <a:gd name="connsiteX12" fmla="*/ 556070 w 552450"/>
                <a:gd name="connsiteY12" fmla="*/ 261558 h 295275"/>
                <a:gd name="connsiteX13" fmla="*/ 228695 w 552450"/>
                <a:gd name="connsiteY13" fmla="*/ 182025 h 295275"/>
                <a:gd name="connsiteX14" fmla="*/ 215265 w 552450"/>
                <a:gd name="connsiteY14" fmla="*/ 195455 h 295275"/>
                <a:gd name="connsiteX15" fmla="*/ 161830 w 552450"/>
                <a:gd name="connsiteY15" fmla="*/ 142020 h 295275"/>
                <a:gd name="connsiteX16" fmla="*/ 215265 w 552450"/>
                <a:gd name="connsiteY16" fmla="*/ 88584 h 295275"/>
                <a:gd name="connsiteX17" fmla="*/ 228695 w 552450"/>
                <a:gd name="connsiteY17" fmla="*/ 102015 h 295275"/>
                <a:gd name="connsiteX18" fmla="*/ 188786 w 552450"/>
                <a:gd name="connsiteY18" fmla="*/ 142020 h 295275"/>
                <a:gd name="connsiteX19" fmla="*/ 264224 w 552450"/>
                <a:gd name="connsiteY19" fmla="*/ 202122 h 295275"/>
                <a:gd name="connsiteX20" fmla="*/ 246602 w 552450"/>
                <a:gd name="connsiteY20" fmla="*/ 194788 h 295275"/>
                <a:gd name="connsiteX21" fmla="*/ 291275 w 552450"/>
                <a:gd name="connsiteY21" fmla="*/ 86965 h 295275"/>
                <a:gd name="connsiteX22" fmla="*/ 308801 w 552450"/>
                <a:gd name="connsiteY22" fmla="*/ 94299 h 295275"/>
                <a:gd name="connsiteX23" fmla="*/ 340424 w 552450"/>
                <a:gd name="connsiteY23" fmla="*/ 195455 h 295275"/>
                <a:gd name="connsiteX24" fmla="*/ 326993 w 552450"/>
                <a:gd name="connsiteY24" fmla="*/ 182025 h 295275"/>
                <a:gd name="connsiteX25" fmla="*/ 366903 w 552450"/>
                <a:gd name="connsiteY25" fmla="*/ 142020 h 295275"/>
                <a:gd name="connsiteX26" fmla="*/ 326993 w 552450"/>
                <a:gd name="connsiteY26" fmla="*/ 102015 h 295275"/>
                <a:gd name="connsiteX27" fmla="*/ 340424 w 552450"/>
                <a:gd name="connsiteY27" fmla="*/ 88584 h 295275"/>
                <a:gd name="connsiteX28" fmla="*/ 393859 w 552450"/>
                <a:gd name="connsiteY28" fmla="*/ 14202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52450" h="295275">
                  <a:moveTo>
                    <a:pt x="483489" y="261558"/>
                  </a:moveTo>
                  <a:lnTo>
                    <a:pt x="483489" y="24195"/>
                  </a:lnTo>
                  <a:cubicBezTo>
                    <a:pt x="483490" y="10834"/>
                    <a:pt x="472659" y="1"/>
                    <a:pt x="459297" y="0"/>
                  </a:cubicBezTo>
                  <a:cubicBezTo>
                    <a:pt x="459201" y="0"/>
                    <a:pt x="459106" y="1"/>
                    <a:pt x="459010" y="2"/>
                  </a:cubicBezTo>
                  <a:lnTo>
                    <a:pt x="97060" y="2"/>
                  </a:lnTo>
                  <a:cubicBezTo>
                    <a:pt x="83698" y="2"/>
                    <a:pt x="72866" y="10834"/>
                    <a:pt x="72866" y="24195"/>
                  </a:cubicBezTo>
                  <a:lnTo>
                    <a:pt x="72866" y="261558"/>
                  </a:lnTo>
                  <a:lnTo>
                    <a:pt x="0" y="261558"/>
                  </a:lnTo>
                  <a:lnTo>
                    <a:pt x="0" y="273655"/>
                  </a:lnTo>
                  <a:cubicBezTo>
                    <a:pt x="52" y="286995"/>
                    <a:pt x="10854" y="297796"/>
                    <a:pt x="24194" y="297849"/>
                  </a:cubicBezTo>
                  <a:lnTo>
                    <a:pt x="531876" y="297849"/>
                  </a:lnTo>
                  <a:cubicBezTo>
                    <a:pt x="545216" y="297796"/>
                    <a:pt x="556017" y="286995"/>
                    <a:pt x="556070" y="273655"/>
                  </a:cubicBezTo>
                  <a:lnTo>
                    <a:pt x="556070" y="261558"/>
                  </a:lnTo>
                  <a:close/>
                  <a:moveTo>
                    <a:pt x="228695" y="182025"/>
                  </a:moveTo>
                  <a:lnTo>
                    <a:pt x="215265" y="195455"/>
                  </a:lnTo>
                  <a:lnTo>
                    <a:pt x="161830" y="142020"/>
                  </a:lnTo>
                  <a:lnTo>
                    <a:pt x="215265" y="88584"/>
                  </a:lnTo>
                  <a:lnTo>
                    <a:pt x="228695" y="102015"/>
                  </a:lnTo>
                  <a:lnTo>
                    <a:pt x="188786" y="142020"/>
                  </a:lnTo>
                  <a:close/>
                  <a:moveTo>
                    <a:pt x="264224" y="202122"/>
                  </a:moveTo>
                  <a:lnTo>
                    <a:pt x="246602" y="194788"/>
                  </a:lnTo>
                  <a:lnTo>
                    <a:pt x="291275" y="86965"/>
                  </a:lnTo>
                  <a:lnTo>
                    <a:pt x="308801" y="94299"/>
                  </a:lnTo>
                  <a:close/>
                  <a:moveTo>
                    <a:pt x="340424" y="195455"/>
                  </a:moveTo>
                  <a:lnTo>
                    <a:pt x="326993" y="182025"/>
                  </a:lnTo>
                  <a:lnTo>
                    <a:pt x="366903" y="142020"/>
                  </a:lnTo>
                  <a:lnTo>
                    <a:pt x="326993" y="102015"/>
                  </a:lnTo>
                  <a:lnTo>
                    <a:pt x="340424" y="88584"/>
                  </a:lnTo>
                  <a:lnTo>
                    <a:pt x="393859" y="14202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17A5E9F-623D-4099-9273-CC74CA55AD81}"/>
              </a:ext>
            </a:extLst>
          </p:cNvPr>
          <p:cNvSpPr/>
          <p:nvPr/>
        </p:nvSpPr>
        <p:spPr>
          <a:xfrm>
            <a:off x="554033" y="2007534"/>
            <a:ext cx="1149691" cy="112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Indexed</a:t>
            </a:r>
            <a:endParaRPr lang="es-ES" dirty="0"/>
          </a:p>
          <a:p>
            <a:pPr algn="ctr"/>
            <a:r>
              <a:rPr lang="es-ES" dirty="0"/>
              <a:t>DB</a:t>
            </a: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993C383D-B823-4A77-8077-F8226DC8526E}"/>
              </a:ext>
            </a:extLst>
          </p:cNvPr>
          <p:cNvSpPr/>
          <p:nvPr/>
        </p:nvSpPr>
        <p:spPr>
          <a:xfrm rot="2428927">
            <a:off x="1784813" y="3101829"/>
            <a:ext cx="613688" cy="654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C86CF37A-EE05-4873-9750-23F6205A4374}"/>
              </a:ext>
            </a:extLst>
          </p:cNvPr>
          <p:cNvSpPr/>
          <p:nvPr/>
        </p:nvSpPr>
        <p:spPr>
          <a:xfrm rot="2428927">
            <a:off x="3797839" y="4558505"/>
            <a:ext cx="613688" cy="654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12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C750BAB-43D1-476A-8EBF-7C97FFEE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But</a:t>
            </a:r>
            <a:r>
              <a:rPr lang="es-ES" dirty="0"/>
              <a:t>,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IndexedDB</a:t>
            </a:r>
            <a:r>
              <a:rPr lang="es-ES" dirty="0"/>
              <a:t>?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79796EE-023D-464D-BCBB-39BA5DE8A1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US" b="1" dirty="0"/>
              <a:t>IndexedDB</a:t>
            </a:r>
            <a:r>
              <a:rPr lang="en-US" dirty="0"/>
              <a:t> is a low-level API for client-side storage in the web.</a:t>
            </a:r>
          </a:p>
          <a:p>
            <a:r>
              <a:rPr lang="en-US" dirty="0"/>
              <a:t>That is a database for the browser, to store data in the client.</a:t>
            </a:r>
          </a:p>
          <a:p>
            <a:r>
              <a:rPr lang="en-US" dirty="0"/>
              <a:t>It works by storing in tables a key and a json object.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5840AF-FE6C-49DC-B4D5-0D0CD447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1447-5062-425F-8DFB-BE1D4BDFAD4C}" type="slidenum">
              <a:rPr lang="es-ES" smtClean="0"/>
              <a:t>3</a:t>
            </a:fld>
            <a:endParaRPr lang="es-ES"/>
          </a:p>
        </p:txBody>
      </p:sp>
      <p:pic>
        <p:nvPicPr>
          <p:cNvPr id="1030" name="Picture 6" descr="Resultado de imagen para web logo">
            <a:extLst>
              <a:ext uri="{FF2B5EF4-FFF2-40B4-BE49-F238E27FC236}">
                <a16:creationId xmlns:a16="http://schemas.microsoft.com/office/drawing/2014/main" id="{073C9E85-3A33-4773-8E22-BC03D106DBC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346" y="2424794"/>
            <a:ext cx="3257946" cy="286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database logo">
            <a:extLst>
              <a:ext uri="{FF2B5EF4-FFF2-40B4-BE49-F238E27FC236}">
                <a16:creationId xmlns:a16="http://schemas.microsoft.com/office/drawing/2014/main" id="{BB1BC024-1B38-4F04-9316-C2C5C4E0A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815" y="4351168"/>
            <a:ext cx="1663668" cy="166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08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04607-3173-41B3-B2AD-97B59F6F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to use IndexedDB, then?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667571A-C2B8-4148-8B7D-60EF6059B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in indexedDB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64D11FBA-585D-48D6-9127-B42081B4D3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6963" y="2619804"/>
            <a:ext cx="4938712" cy="3304318"/>
          </a:xfrm>
          <a:prstGeom prst="rect">
            <a:avLst/>
          </a:prstGeo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15BD4AC-E2D6-45C5-B8CA-95C32D93C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Insert in indexSQL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CDF6B5F9-8C7E-476E-9641-35EDB43C9C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8238" y="3766517"/>
            <a:ext cx="4937125" cy="1010892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8B06E1-40FE-42E9-B0E4-DFF0AA65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1447-5062-425F-8DFB-BE1D4BDFAD4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86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6B49D-9D15-44E3-8E6D-5B913D07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Characteristics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IndexSQL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71A7C58-A777-4025-96D9-521AAB806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Compatible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major</a:t>
            </a:r>
            <a:r>
              <a:rPr lang="es-ES" dirty="0"/>
              <a:t> browsers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block HTML 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fast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Easy </a:t>
            </a:r>
            <a:r>
              <a:rPr lang="es-ES" dirty="0" err="1"/>
              <a:t>to</a:t>
            </a:r>
            <a:r>
              <a:rPr lang="es-ES" dirty="0"/>
              <a:t> use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people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knowledge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SQL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4A09B3-AF22-488F-B773-E364C167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1447-5062-425F-8DFB-BE1D4BDFAD4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03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4391F-CDAB-47D0-AC4E-3A6704AD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JSON-SQL </a:t>
            </a:r>
            <a:r>
              <a:rPr lang="es-ES" dirty="0" err="1"/>
              <a:t>Architecture</a:t>
            </a:r>
            <a:endParaRPr lang="es-ES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8C00520F-C9E7-4BEA-9723-E989639B7A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CREATE TABLE </a:t>
            </a:r>
            <a:r>
              <a:rPr lang="en-US" dirty="0">
                <a:solidFill>
                  <a:srgbClr val="0070C0"/>
                </a:solidFill>
              </a:rPr>
              <a:t>Orders</a:t>
            </a:r>
            <a:r>
              <a:rPr lang="en-US" dirty="0"/>
              <a:t> (</a:t>
            </a:r>
          </a:p>
          <a:p>
            <a:r>
              <a:rPr lang="en-US" dirty="0"/>
              <a:t>        </a:t>
            </a:r>
            <a:r>
              <a:rPr lang="en-US" dirty="0" err="1">
                <a:solidFill>
                  <a:schemeClr val="accent4"/>
                </a:solidFill>
              </a:rPr>
              <a:t>OrderID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number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AUTO_INCREMENT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AE78D6"/>
                </a:solidFill>
              </a:rPr>
              <a:t>        </a:t>
            </a:r>
            <a:r>
              <a:rPr lang="en-US" dirty="0" err="1">
                <a:solidFill>
                  <a:srgbClr val="AE78D6"/>
                </a:solidFill>
              </a:rPr>
              <a:t>PersonID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number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PRIMARY KEY (</a:t>
            </a:r>
            <a:r>
              <a:rPr lang="en-US" dirty="0" err="1">
                <a:solidFill>
                  <a:srgbClr val="FF0000"/>
                </a:solidFill>
              </a:rPr>
              <a:t>OrderID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FOREIGN KEY 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PersonID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REFERENCES Persons(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PersonID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dirty="0"/>
              <a:t>    );</a:t>
            </a:r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DEF60EE8-C69D-424A-A917-F25EA3C15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/>
              <a:t> </a:t>
            </a:r>
            <a:r>
              <a:rPr lang="en-US" dirty="0"/>
              <a:t> 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2D7D52-6648-47D4-B5D9-4A4462D4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1447-5062-425F-8DFB-BE1D4BDFAD4C}" type="slidenum">
              <a:rPr lang="es-ES" smtClean="0"/>
              <a:t>6</a:t>
            </a:fld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C6B0C55-CFEA-4576-90AE-0E91E849D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676" y="1845734"/>
            <a:ext cx="5231807" cy="356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5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D7C5A-0045-40E6-AA2F-960E9B81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Now</a:t>
            </a:r>
            <a:r>
              <a:rPr lang="es-ES" dirty="0"/>
              <a:t>, a living demo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D78BBAD-02F0-46ED-956F-4075E0EA0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s-ES" sz="3200" dirty="0">
                <a:hlinkClick r:id="rId2"/>
              </a:rPr>
              <a:t>https://dandimrod.github.io/IndexSQL/demo.html</a:t>
            </a:r>
            <a:endParaRPr lang="es-ES" sz="3200" dirty="0"/>
          </a:p>
          <a:p>
            <a:pPr algn="ctr"/>
            <a:endParaRPr lang="es-ES" sz="320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DFFBC9-00AD-41DC-8F04-E4089B96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1447-5062-425F-8DFB-BE1D4BDFAD4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52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FD553-7DD4-4013-92D8-FE9BE6E1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questions</a:t>
            </a:r>
            <a:r>
              <a:rPr lang="es-ES" dirty="0"/>
              <a:t>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0D9441-2470-41C7-B67D-C46FCF66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1447-5062-425F-8DFB-BE1D4BDFAD4C}" type="slidenum">
              <a:rPr lang="es-ES" smtClean="0"/>
              <a:t>8</a:t>
            </a:fld>
            <a:endParaRPr lang="es-ES"/>
          </a:p>
        </p:txBody>
      </p:sp>
      <p:grpSp>
        <p:nvGrpSpPr>
          <p:cNvPr id="7" name="Marcador de contenido 5" descr="Chat ">
            <a:extLst>
              <a:ext uri="{FF2B5EF4-FFF2-40B4-BE49-F238E27FC236}">
                <a16:creationId xmlns:a16="http://schemas.microsoft.com/office/drawing/2014/main" id="{34710B45-5231-4D74-B87F-CAF0B3F5CA69}"/>
              </a:ext>
            </a:extLst>
          </p:cNvPr>
          <p:cNvGrpSpPr/>
          <p:nvPr/>
        </p:nvGrpSpPr>
        <p:grpSpPr>
          <a:xfrm>
            <a:off x="3544554" y="1451295"/>
            <a:ext cx="5163218" cy="4812660"/>
            <a:chOff x="5668963" y="3400425"/>
            <a:chExt cx="914400" cy="914400"/>
          </a:xfrm>
        </p:grpSpPr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2781C6D9-5B49-4584-83D8-B880267E1C7B}"/>
                </a:ext>
              </a:extLst>
            </p:cNvPr>
            <p:cNvSpPr/>
            <p:nvPr/>
          </p:nvSpPr>
          <p:spPr>
            <a:xfrm>
              <a:off x="5745163" y="3590925"/>
              <a:ext cx="476250" cy="428625"/>
            </a:xfrm>
            <a:custGeom>
              <a:avLst/>
              <a:gdLst>
                <a:gd name="connsiteX0" fmla="*/ 323850 w 476250"/>
                <a:gd name="connsiteY0" fmla="*/ 66675 h 428625"/>
                <a:gd name="connsiteX1" fmla="*/ 476250 w 476250"/>
                <a:gd name="connsiteY1" fmla="*/ 66675 h 428625"/>
                <a:gd name="connsiteX2" fmla="*/ 476250 w 476250"/>
                <a:gd name="connsiteY2" fmla="*/ 38100 h 428625"/>
                <a:gd name="connsiteX3" fmla="*/ 438150 w 476250"/>
                <a:gd name="connsiteY3" fmla="*/ 0 h 428625"/>
                <a:gd name="connsiteX4" fmla="*/ 38100 w 476250"/>
                <a:gd name="connsiteY4" fmla="*/ 0 h 428625"/>
                <a:gd name="connsiteX5" fmla="*/ 0 w 476250"/>
                <a:gd name="connsiteY5" fmla="*/ 38100 h 428625"/>
                <a:gd name="connsiteX6" fmla="*/ 0 w 476250"/>
                <a:gd name="connsiteY6" fmla="*/ 295275 h 428625"/>
                <a:gd name="connsiteX7" fmla="*/ 38100 w 476250"/>
                <a:gd name="connsiteY7" fmla="*/ 333375 h 428625"/>
                <a:gd name="connsiteX8" fmla="*/ 95250 w 476250"/>
                <a:gd name="connsiteY8" fmla="*/ 333375 h 428625"/>
                <a:gd name="connsiteX9" fmla="*/ 95250 w 476250"/>
                <a:gd name="connsiteY9" fmla="*/ 428625 h 428625"/>
                <a:gd name="connsiteX10" fmla="*/ 190500 w 476250"/>
                <a:gd name="connsiteY10" fmla="*/ 333375 h 428625"/>
                <a:gd name="connsiteX11" fmla="*/ 247650 w 476250"/>
                <a:gd name="connsiteY11" fmla="*/ 333375 h 428625"/>
                <a:gd name="connsiteX12" fmla="*/ 247650 w 476250"/>
                <a:gd name="connsiteY12" fmla="*/ 142875 h 428625"/>
                <a:gd name="connsiteX13" fmla="*/ 323850 w 476250"/>
                <a:gd name="connsiteY13" fmla="*/ 6667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250" h="428625">
                  <a:moveTo>
                    <a:pt x="323850" y="66675"/>
                  </a:moveTo>
                  <a:lnTo>
                    <a:pt x="476250" y="66675"/>
                  </a:lnTo>
                  <a:lnTo>
                    <a:pt x="476250" y="38100"/>
                  </a:lnTo>
                  <a:cubicBezTo>
                    <a:pt x="476250" y="17145"/>
                    <a:pt x="459105" y="0"/>
                    <a:pt x="438150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295275"/>
                  </a:lnTo>
                  <a:cubicBezTo>
                    <a:pt x="0" y="316230"/>
                    <a:pt x="17145" y="333375"/>
                    <a:pt x="38100" y="333375"/>
                  </a:cubicBezTo>
                  <a:lnTo>
                    <a:pt x="95250" y="333375"/>
                  </a:lnTo>
                  <a:lnTo>
                    <a:pt x="95250" y="428625"/>
                  </a:lnTo>
                  <a:lnTo>
                    <a:pt x="190500" y="333375"/>
                  </a:lnTo>
                  <a:lnTo>
                    <a:pt x="247650" y="333375"/>
                  </a:lnTo>
                  <a:lnTo>
                    <a:pt x="247650" y="142875"/>
                  </a:lnTo>
                  <a:cubicBezTo>
                    <a:pt x="247650" y="100965"/>
                    <a:pt x="281940" y="66675"/>
                    <a:pt x="323850" y="66675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05E674BF-7AA7-4340-B9B5-60843E92FEC1}"/>
                </a:ext>
              </a:extLst>
            </p:cNvPr>
            <p:cNvSpPr/>
            <p:nvPr/>
          </p:nvSpPr>
          <p:spPr>
            <a:xfrm>
              <a:off x="6030913" y="3695700"/>
              <a:ext cx="476250" cy="428625"/>
            </a:xfrm>
            <a:custGeom>
              <a:avLst/>
              <a:gdLst>
                <a:gd name="connsiteX0" fmla="*/ 438150 w 476250"/>
                <a:gd name="connsiteY0" fmla="*/ 0 h 428625"/>
                <a:gd name="connsiteX1" fmla="*/ 38100 w 476250"/>
                <a:gd name="connsiteY1" fmla="*/ 0 h 428625"/>
                <a:gd name="connsiteX2" fmla="*/ 0 w 476250"/>
                <a:gd name="connsiteY2" fmla="*/ 38100 h 428625"/>
                <a:gd name="connsiteX3" fmla="*/ 0 w 476250"/>
                <a:gd name="connsiteY3" fmla="*/ 295275 h 428625"/>
                <a:gd name="connsiteX4" fmla="*/ 38100 w 476250"/>
                <a:gd name="connsiteY4" fmla="*/ 333375 h 428625"/>
                <a:gd name="connsiteX5" fmla="*/ 285750 w 476250"/>
                <a:gd name="connsiteY5" fmla="*/ 333375 h 428625"/>
                <a:gd name="connsiteX6" fmla="*/ 381000 w 476250"/>
                <a:gd name="connsiteY6" fmla="*/ 428625 h 428625"/>
                <a:gd name="connsiteX7" fmla="*/ 381000 w 476250"/>
                <a:gd name="connsiteY7" fmla="*/ 333375 h 428625"/>
                <a:gd name="connsiteX8" fmla="*/ 438150 w 476250"/>
                <a:gd name="connsiteY8" fmla="*/ 333375 h 428625"/>
                <a:gd name="connsiteX9" fmla="*/ 476250 w 476250"/>
                <a:gd name="connsiteY9" fmla="*/ 295275 h 428625"/>
                <a:gd name="connsiteX10" fmla="*/ 476250 w 476250"/>
                <a:gd name="connsiteY10" fmla="*/ 38100 h 428625"/>
                <a:gd name="connsiteX11" fmla="*/ 438150 w 476250"/>
                <a:gd name="connsiteY11" fmla="*/ 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250" h="428625">
                  <a:moveTo>
                    <a:pt x="438150" y="0"/>
                  </a:move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295275"/>
                  </a:lnTo>
                  <a:cubicBezTo>
                    <a:pt x="0" y="316230"/>
                    <a:pt x="17145" y="333375"/>
                    <a:pt x="38100" y="333375"/>
                  </a:cubicBezTo>
                  <a:lnTo>
                    <a:pt x="285750" y="333375"/>
                  </a:lnTo>
                  <a:lnTo>
                    <a:pt x="381000" y="428625"/>
                  </a:lnTo>
                  <a:lnTo>
                    <a:pt x="381000" y="333375"/>
                  </a:lnTo>
                  <a:lnTo>
                    <a:pt x="438150" y="333375"/>
                  </a:lnTo>
                  <a:cubicBezTo>
                    <a:pt x="459105" y="333375"/>
                    <a:pt x="476250" y="316230"/>
                    <a:pt x="476250" y="295275"/>
                  </a:cubicBezTo>
                  <a:lnTo>
                    <a:pt x="476250" y="38100"/>
                  </a:lnTo>
                  <a:cubicBezTo>
                    <a:pt x="476250" y="17145"/>
                    <a:pt x="459105" y="0"/>
                    <a:pt x="43815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2116782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Personalizad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90FF"/>
      </a:accent1>
      <a:accent2>
        <a:srgbClr val="006CD5"/>
      </a:accent2>
      <a:accent3>
        <a:srgbClr val="00488E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819</TotalTime>
  <Words>176</Words>
  <Application>Microsoft Office PowerPoint</Application>
  <PresentationFormat>Panorámica</PresentationFormat>
  <Paragraphs>38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Retrospección</vt:lpstr>
      <vt:lpstr> IndexSQL</vt:lpstr>
      <vt:lpstr>What is IndexSQL?</vt:lpstr>
      <vt:lpstr>But, what is IndexedDB?</vt:lpstr>
      <vt:lpstr>Why not to use IndexedDB, then?</vt:lpstr>
      <vt:lpstr>Characteristics of IndexSQL</vt:lpstr>
      <vt:lpstr>The JSON-SQL Architecture</vt:lpstr>
      <vt:lpstr>Now, a living demo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IndexSQL</dc:title>
  <dc:creator>Daniel Diment Rodriguez</dc:creator>
  <cp:lastModifiedBy>Daniel Diment Rodriguez</cp:lastModifiedBy>
  <cp:revision>15</cp:revision>
  <dcterms:created xsi:type="dcterms:W3CDTF">2019-05-18T10:01:26Z</dcterms:created>
  <dcterms:modified xsi:type="dcterms:W3CDTF">2019-05-18T23:41:15Z</dcterms:modified>
</cp:coreProperties>
</file>