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</p:sldIdLst>
  <p:sldSz cx="18288000" cy="10287000"/>
  <p:notesSz cx="6858000" cy="9144000"/>
  <p:embeddedFontLst>
    <p:embeddedFont>
      <p:font typeface="Montserrat Heavy" panose="00000A00000000000000"/>
      <p:bold r:id="rId7"/>
    </p:embeddedFont>
    <p:embeddedFont>
      <p:font typeface="Montserrat Classic" panose="00000500000000000000"/>
      <p:regular r:id="rId8"/>
    </p:embeddedFont>
    <p:embeddedFont>
      <p:font typeface="Montserrat Classic Bold" panose="00000800000000000000"/>
      <p:bold r:id="rId9"/>
    </p:embeddedFont>
    <p:embeddedFont>
      <p:font typeface="Calibri" panose="020F050202020403020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99712" y="1060872"/>
            <a:ext cx="1638980" cy="1638980"/>
          </a:xfrm>
          <a:custGeom>
            <a:avLst/>
            <a:gdLst/>
            <a:ahLst/>
            <a:cxnLst/>
            <a:rect l="l" t="t" r="r" b="b"/>
            <a:pathLst>
              <a:path w="1638980" h="1638980">
                <a:moveTo>
                  <a:pt x="0" y="0"/>
                </a:moveTo>
                <a:lnTo>
                  <a:pt x="1638980" y="0"/>
                </a:lnTo>
                <a:lnTo>
                  <a:pt x="1638980" y="1638980"/>
                </a:lnTo>
                <a:lnTo>
                  <a:pt x="0" y="163898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39714" y="3314700"/>
            <a:ext cx="2605926" cy="2605926"/>
          </a:xfrm>
          <a:custGeom>
            <a:avLst/>
            <a:gdLst/>
            <a:ahLst/>
            <a:cxnLst/>
            <a:rect l="l" t="t" r="r" b="b"/>
            <a:pathLst>
              <a:path w="2605926" h="2605926">
                <a:moveTo>
                  <a:pt x="0" y="0"/>
                </a:moveTo>
                <a:lnTo>
                  <a:pt x="2605926" y="0"/>
                </a:lnTo>
                <a:lnTo>
                  <a:pt x="2605926" y="2605926"/>
                </a:lnTo>
                <a:lnTo>
                  <a:pt x="0" y="2605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19525" y="1171575"/>
            <a:ext cx="6448950" cy="70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5"/>
              </a:lnSpc>
            </a:pPr>
            <a:r>
              <a:rPr lang="en-US" sz="5600">
                <a:solidFill>
                  <a:srgbClr val="1211CA"/>
                </a:solidFill>
                <a:latin typeface="Montserrat Heavy" panose="00000A00000000000000"/>
              </a:rPr>
              <a:t>Our Great</a:t>
            </a:r>
            <a:endParaRPr lang="en-US" sz="5600">
              <a:solidFill>
                <a:srgbClr val="1211CA"/>
              </a:solidFill>
              <a:latin typeface="Montserrat Heavy" panose="00000A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19525" y="1805559"/>
            <a:ext cx="6448950" cy="70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5"/>
              </a:lnSpc>
            </a:pPr>
            <a:r>
              <a:rPr lang="en-US" sz="5600">
                <a:solidFill>
                  <a:srgbClr val="F9B314"/>
                </a:solidFill>
                <a:latin typeface="Montserrat Heavy" panose="00000A00000000000000"/>
              </a:rPr>
              <a:t>Team</a:t>
            </a:r>
            <a:endParaRPr lang="en-US" sz="5600">
              <a:solidFill>
                <a:srgbClr val="F9B314"/>
              </a:solidFill>
              <a:latin typeface="Montserrat Heavy" panose="00000A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99712" y="8522809"/>
            <a:ext cx="391940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D262A"/>
                </a:solidFill>
                <a:latin typeface="Montserrat Classic" panose="00000500000000000000"/>
              </a:rPr>
              <a:t>@reallygreatsite</a:t>
            </a:r>
            <a:endParaRPr lang="en-US" sz="2100">
              <a:solidFill>
                <a:srgbClr val="2D262A"/>
              </a:solidFill>
              <a:latin typeface="Montserrat Classic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84093" y="5299416"/>
            <a:ext cx="391940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D262A"/>
                </a:solidFill>
                <a:latin typeface="Montserrat Classic" panose="00000500000000000000"/>
              </a:rPr>
              <a:t>@reallygreatsite</a:t>
            </a:r>
            <a:endParaRPr lang="en-US" sz="2100">
              <a:solidFill>
                <a:srgbClr val="2D262A"/>
              </a:solidFill>
              <a:latin typeface="Montserrat Classic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70732" y="8522809"/>
            <a:ext cx="391940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D262A"/>
                </a:solidFill>
                <a:latin typeface="Montserrat Classic" panose="00000500000000000000"/>
              </a:rPr>
              <a:t>@reallygreatsite</a:t>
            </a:r>
            <a:endParaRPr lang="en-US" sz="2100">
              <a:solidFill>
                <a:srgbClr val="2D262A"/>
              </a:solidFill>
              <a:latin typeface="Montserrat Classic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00121" y="6773639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1211CA"/>
                </a:solidFill>
                <a:latin typeface="Montserrat Classic Bold" panose="00000800000000000000"/>
              </a:rPr>
              <a:t>Neil Tran</a:t>
            </a:r>
            <a:endParaRPr lang="en-US" sz="2400">
              <a:solidFill>
                <a:srgbClr val="1211CA"/>
              </a:solidFill>
              <a:latin typeface="Montserrat Classic Bold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84503" y="3550246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1211CA"/>
                </a:solidFill>
                <a:latin typeface="Montserrat Classic Bold" panose="00000800000000000000"/>
              </a:rPr>
              <a:t>Ketut Susilo</a:t>
            </a:r>
            <a:endParaRPr lang="en-US" sz="2400">
              <a:solidFill>
                <a:srgbClr val="1211CA"/>
              </a:solidFill>
              <a:latin typeface="Montserrat Classic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371141" y="6773639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1211CA"/>
                </a:solidFill>
                <a:latin typeface="Montserrat Classic Bold" panose="00000800000000000000"/>
              </a:rPr>
              <a:t>Olivia Wilson</a:t>
            </a:r>
            <a:endParaRPr lang="en-US" sz="2400">
              <a:solidFill>
                <a:srgbClr val="1211CA"/>
              </a:solidFill>
              <a:latin typeface="Montserrat Classic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00121" y="7233036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D262A"/>
                </a:solidFill>
                <a:latin typeface="Montserrat Classic" panose="00000500000000000000"/>
              </a:rPr>
              <a:t>Team Leader</a:t>
            </a:r>
            <a:endParaRPr lang="en-US" sz="2400">
              <a:solidFill>
                <a:srgbClr val="2D262A"/>
              </a:solidFill>
              <a:latin typeface="Montserrat Classic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84503" y="4009643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D262A"/>
                </a:solidFill>
                <a:latin typeface="Montserrat Classic" panose="00000500000000000000"/>
              </a:rPr>
              <a:t>Marketing</a:t>
            </a:r>
            <a:endParaRPr lang="en-US" sz="2400">
              <a:solidFill>
                <a:srgbClr val="2D262A"/>
              </a:solidFill>
              <a:latin typeface="Montserrat Classic" panose="000005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371141" y="7233036"/>
            <a:ext cx="3919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D262A"/>
                </a:solidFill>
                <a:latin typeface="Montserrat Classic" panose="00000500000000000000"/>
              </a:rPr>
              <a:t>Sales Marketing</a:t>
            </a:r>
            <a:endParaRPr lang="en-US" sz="2400">
              <a:solidFill>
                <a:srgbClr val="2D262A"/>
              </a:solidFill>
              <a:latin typeface="Montserrat Classic" panose="0000050000000000000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f2f1762-999e-4208-a80e-bc064a51794b"/>
  <p:tag name="COMMONDATA" val="eyJoZGlkIjoiNTUzNDQyNzMyMzIxYWRkYzMzZWI0ODVjMDE3ODBjMz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演示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Montserrat Heavy</vt:lpstr>
      <vt:lpstr>Montserrat Classic</vt:lpstr>
      <vt:lpstr>Montserrat Classic Bold</vt:lpstr>
      <vt:lpstr>微软雅黑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487</cp:lastModifiedBy>
  <cp:revision>2</cp:revision>
  <dcterms:created xsi:type="dcterms:W3CDTF">2006-08-16T00:00:00Z</dcterms:created>
  <dcterms:modified xsi:type="dcterms:W3CDTF">2023-08-22T19:11:17Z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A625B7B8365345289A60051DBF2465FE_12</vt:lpwstr>
  </property>
  <property fmtid="{D5CDD505-2E9C-101B-9397-08002B2CF9AE}" pid="3" name="KSOProductBuildVer">
    <vt:lpwstr>2052-11.1.0.14309</vt:lpwstr>
  </property>
</Properties>
</file>