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8415" y="1972945"/>
            <a:ext cx="7538720" cy="1293495"/>
          </a:xfrm>
        </p:spPr>
        <p:txBody>
          <a:bodyPr>
            <a:noAutofit/>
          </a:bodyPr>
          <a:p>
            <a:r>
              <a:rPr lang="en-US" altLang="zh-CN" sz="4800"/>
              <a:t>Stage de développement d'interface homme-machine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5775" y="4240848"/>
            <a:ext cx="9144000" cy="1655762"/>
          </a:xfrm>
        </p:spPr>
        <p:txBody>
          <a:bodyPr>
            <a:normAutofit lnSpcReduction="20000"/>
          </a:bodyPr>
          <a:p>
            <a:r>
              <a:rPr lang="en-US" altLang="zh-CN" sz="3200"/>
              <a:t>Deltacad</a:t>
            </a:r>
            <a:endParaRPr lang="en-US" altLang="zh-CN" sz="3200"/>
          </a:p>
          <a:p>
            <a:r>
              <a:rPr lang="en-US" altLang="zh-CN">
                <a:sym typeface="+mn-ea"/>
              </a:rPr>
              <a:t>60610, </a:t>
            </a:r>
            <a:r>
              <a:rPr lang="en-US" altLang="zh-CN"/>
              <a:t>795 rue des Longues Rayes, Lacroix Saint-Ouen, France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 descr="utc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279400"/>
            <a:ext cx="3749040" cy="948055"/>
          </a:xfrm>
          <a:prstGeom prst="rect">
            <a:avLst/>
          </a:prstGeom>
        </p:spPr>
      </p:pic>
      <p:pic>
        <p:nvPicPr>
          <p:cNvPr id="7" name="图片 6" descr="deltacad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580" y="279400"/>
            <a:ext cx="2905125" cy="942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UzNDQyNzMyMzIxYWRkYzMzZWI0ODVjMDE3ODBjMz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487</cp:lastModifiedBy>
  <cp:revision>4</cp:revision>
  <dcterms:created xsi:type="dcterms:W3CDTF">2023-08-15T07:39:16Z</dcterms:created>
  <dcterms:modified xsi:type="dcterms:W3CDTF">2023-08-15T19:21:22Z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E1874B032DCF47BDA863348F061E8FA5_13</vt:lpwstr>
  </property>
  <property fmtid="{D5CDD505-2E9C-101B-9397-08002B2CF9AE}" pid="3" name="KSOProductBuildVer">
    <vt:lpwstr>2052-11.1.0.14309</vt:lpwstr>
  </property>
</Properties>
</file>