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0" r:id="rId6"/>
    <p:sldId id="265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  <p:embeddedFont>
      <p:font typeface="Rubik SemiBold" panose="020B0604020202020204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0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4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pp.jubelio.com/login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tsdandisatrio.atlassian.net/browse/JP01-2?atlOrigin=eyJpIjoiNjdmMTdmNGI2Mzc5NGZmZGIzM2E4OWU1NDZjMjg1MjMiLCJwIjoiaiJ9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cumenter.getpostman.com/view/17930985/2s9YJXaQjF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8155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dirty="0" err="1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Jubelio</a:t>
            </a:r>
            <a:r>
              <a:rPr lang="en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Quality Assurance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Batch September 2023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296302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Bambang Satrio Gandhi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589700" y="4221902"/>
            <a:ext cx="3219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“D</a:t>
            </a:r>
            <a:r>
              <a:rPr lang="en" b="1" i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ream, think, say, do, and consistens”</a:t>
            </a:r>
            <a:endParaRPr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28" name="Picture 4" descr="Lowongan Magang, Trainee &amp; Fresh Graduate di Jubelio | Prosple Indonesia">
            <a:extLst>
              <a:ext uri="{FF2B5EF4-FFF2-40B4-BE49-F238E27FC236}">
                <a16:creationId xmlns:a16="http://schemas.microsoft.com/office/drawing/2014/main" id="{01B2413D-363C-B4B4-CA94-8B96F7D0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84" y="106793"/>
            <a:ext cx="1753481" cy="7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91522" y="456274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Bambang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Satrio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Gandhi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4" y="1848124"/>
            <a:ext cx="45719" cy="209672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IT Support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Rumah Sakit As-Syifa Bengkulu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2022-Now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Activites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Rubik"/>
                <a:ea typeface="Rubik"/>
                <a:cs typeface="Rubik"/>
                <a:sym typeface="Rubik"/>
              </a:rPr>
              <a:t>-B</a:t>
            </a:r>
            <a:r>
              <a:rPr lang="en-ID" sz="1400" b="0" i="0" dirty="0">
                <a:effectLst/>
                <a:latin typeface="-apple-system"/>
              </a:rPr>
              <a:t>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Antrean</a:t>
            </a:r>
            <a:r>
              <a:rPr lang="en-ID" sz="1400" b="0" i="0" dirty="0">
                <a:effectLst/>
                <a:latin typeface="-apple-system"/>
              </a:rPr>
              <a:t> Online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</a:t>
            </a:r>
            <a:r>
              <a:rPr lang="en-ID" sz="1400" b="0" i="0" dirty="0" err="1">
                <a:effectLst/>
                <a:latin typeface="-apple-system"/>
              </a:rPr>
              <a:t>Aplicare</a:t>
            </a:r>
            <a:r>
              <a:rPr lang="en-ID" sz="1400" b="0" i="0" dirty="0">
                <a:effectLst/>
                <a:latin typeface="-apple-system"/>
              </a:rPr>
              <a:t>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Bridging SIMRS </a:t>
            </a:r>
            <a:r>
              <a:rPr lang="en-ID" sz="1400" b="0" i="0" dirty="0" err="1">
                <a:effectLst/>
                <a:latin typeface="-apple-system"/>
              </a:rPr>
              <a:t>Khanza</a:t>
            </a:r>
            <a:r>
              <a:rPr lang="en-ID" sz="1400" b="0" i="0" dirty="0">
                <a:effectLst/>
                <a:latin typeface="-apple-system"/>
              </a:rPr>
              <a:t> with Operation Schedule BPJS</a:t>
            </a:r>
            <a:br>
              <a:rPr lang="en-ID" sz="1400" dirty="0"/>
            </a:br>
            <a:r>
              <a:rPr lang="en-ID" sz="1400" b="0" i="0" dirty="0">
                <a:effectLst/>
                <a:latin typeface="-apple-system"/>
              </a:rPr>
              <a:t>- Troubleshooting Software and Hardware</a:t>
            </a:r>
            <a:endParaRPr sz="11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sociable, able to complete my work on time, highly committed, and always learning new things. Routines are a reminder to always learn, make new things and value time.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8FAFA-B361-48F5-1153-A08E25D79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44" y="520141"/>
            <a:ext cx="1785033" cy="1785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3869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test case pada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beberapa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ﬁtur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US" sz="1200" b="1" dirty="0" err="1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negative test case pada login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  <a:hlinkClick r:id="rId5"/>
              </a:rPr>
              <a:t>https://app.jubelio.com/login</a:t>
            </a:r>
            <a:endParaRPr lang="en-US" sz="1200" dirty="0">
              <a:effectLst/>
              <a:latin typeface="Rubik" panose="020B0604020202020204" charset="-79"/>
              <a:cs typeface="Rubik" panose="020B0604020202020204" charset="-79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User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barang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baru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non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varian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katalog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 (</a:t>
            </a:r>
            <a:r>
              <a:rPr lang="en-US" sz="1200" dirty="0" err="1">
                <a:effectLst/>
                <a:latin typeface="Rubik" panose="020B0604020202020204" charset="-79"/>
                <a:cs typeface="Rubik" panose="020B0604020202020204" charset="-79"/>
              </a:rPr>
              <a:t>Jubelio</a:t>
            </a:r>
            <a:r>
              <a:rPr lang="en-US" sz="1200" dirty="0">
                <a:effectLst/>
                <a:latin typeface="Rubik" panose="020B0604020202020204" charset="-79"/>
                <a:cs typeface="Rubik" panose="020B0604020202020204" charset="-79"/>
              </a:rPr>
              <a:t> page)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 testing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Postman pada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API: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Testing pada endpoint: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Login: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All product price: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Upload product image: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	○ Delete product: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Lengkapi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testing API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negative scenario	(min 1 pada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tiap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test case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terkait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API test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7269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879187"/>
            <a:ext cx="83769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Selenium Web Driver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pada Login ﬂow di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halaman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Jubelio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scenario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mengatur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stock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persediaan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repository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web automation yang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b="1" dirty="0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 Anda </a:t>
            </a:r>
            <a:r>
              <a:rPr lang="en-US" sz="1200" b="1" dirty="0" err="1">
                <a:solidFill>
                  <a:srgbClr val="002060"/>
                </a:solidFill>
                <a:latin typeface="Rubik"/>
                <a:ea typeface="Rubik"/>
                <a:cs typeface="Rubik"/>
                <a:sym typeface="Rubik"/>
              </a:rPr>
              <a:t>buat</a:t>
            </a:r>
            <a:endParaRPr lang="en-US" sz="1200" b="1" dirty="0">
              <a:solidFill>
                <a:srgbClr val="00206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account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Upload local code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remote repository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 by step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automation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Maksudnya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note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panduan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bukan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??)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pendukung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(screen record)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saat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menjalankan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web automation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local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Berikan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evidence (screenshot) run results (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scenario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steps) di local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691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666462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TEST CASE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83550" y="1865268"/>
            <a:ext cx="8376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https://itsdandisatrio.atlassian.net/browse/JP01-2?atlOrigin=eyJpIjoiNjdmMTdmNGI2Mzc5NGZmZGIzM2E4OWU1NDZjMjg1MjMiLCJwIjoiaiJ9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https://itsdandisatrio.atlassian.net/browse/JP01-2?atlOrigin=eyJpIjoiZDc5OTA4ZWEwYjI2NDI2NWI2YmY3YTQwMTU5OTY2ZDQiLCJwIjoiaiJ9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API TESTING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2843463"/>
            <a:ext cx="83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https://documenter.getpostman.com/view/17930985/2s9YJXaQjF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16394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500" b="1" dirty="0">
                <a:latin typeface="Rubik"/>
                <a:ea typeface="Rubik"/>
                <a:cs typeface="Rubik"/>
                <a:sym typeface="Rubik"/>
              </a:rPr>
              <a:t>WEB AUTOMATION</a:t>
            </a: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https://github.com/dandisatrio/vip_finaltask_jubelio_qa</a:t>
            </a:r>
            <a:endParaRPr lang="en-US"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4" descr="Lowongan Magang, Trainee &amp; Fresh Graduate di Jubelio | Prosple Indonesia">
            <a:extLst>
              <a:ext uri="{FF2B5EF4-FFF2-40B4-BE49-F238E27FC236}">
                <a16:creationId xmlns:a16="http://schemas.microsoft.com/office/drawing/2014/main" id="{95C874C8-8378-4BE2-1234-F37E880B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349" y="4182579"/>
            <a:ext cx="1753481" cy="7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430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Rubik SemiBold</vt:lpstr>
      <vt:lpstr>Calibri</vt:lpstr>
      <vt:lpstr>-apple-system</vt:lpstr>
      <vt:lpstr>Rubik Light</vt:lpstr>
      <vt:lpstr>Rubik Medium</vt:lpstr>
      <vt:lpstr>Rubik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Bambang Satrio Gandhi</cp:lastModifiedBy>
  <cp:revision>6</cp:revision>
  <dcterms:modified xsi:type="dcterms:W3CDTF">2023-09-28T13:30:16Z</dcterms:modified>
</cp:coreProperties>
</file>