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  <p:embeddedFont>
      <p:font typeface="Rubik SemiBold" panose="020B0604020202020204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1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0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17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4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pp.jubelio.com/logi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tsdandisatrio.atlassian.net/browse/JP01-2?atlOrigin=eyJpIjoiNjdmMTdmNGI2Mzc5NGZmZGIzM2E4OWU1NDZjMjg1MjMiLCJwIjoiaiJ9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itsdandisatrio.atlassian.net/browse/JP-1?atlOrigin=eyJpIjoiZmQ4M2UyM2VmOWI0NDc2OGJkMjUzMmZhNmY5Y2E3YTEiLCJwIjoiaiJ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layful-slope-d9c.notion.site/Final-Task-Jubelio-Quality-Assurance-X-Rakamin-Academy-63456cf0f52b49cab74521de10bf1e5e?pvs=4" TargetMode="External"/><Relationship Id="rId5" Type="http://schemas.openxmlformats.org/officeDocument/2006/relationships/hyperlink" Target="https://documenter.getpostman.com/view/17930985/2s9YJXaQjF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itsdandisatrio.atlassian.net/browse/JP01-2?atlOrigin=eyJpIjoiMjQwZjYzY2UzYjg5NDhmODhjYjg3ODc2YjJkN2RmMDYiLCJwIjoiaiJ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layful-slope-d9c.notion.site/Final-Task-Jubelio-Quality-Assurance-X-Rakamin-Academy-63456cf0f52b49cab74521de10bf1e5e?pvs=4" TargetMode="External"/><Relationship Id="rId5" Type="http://schemas.openxmlformats.org/officeDocument/2006/relationships/hyperlink" Target="https://documenter.getpostman.com/view/17930985/2s9YJXaQj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dandisatrio/vip_finaltask_jubelio_q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layful-slope-d9c.notion.site/Final-Task-Jubelio-Quality-Assurance-X-Rakamin-Academy-63456cf0f52b49cab74521de10bf1e5e?pvs=4" TargetMode="External"/><Relationship Id="rId5" Type="http://schemas.openxmlformats.org/officeDocument/2006/relationships/hyperlink" Target="https://documenter.getpostman.com/view/17930985/2s9YJXaQj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youtu.be/1WD8q86OskA?si=ShfeAb6Mi-iVQUoC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8155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Jubelio</a:t>
            </a:r>
            <a:r>
              <a:rPr lang="en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Quality 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Batch September 2023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29630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Bambang Satrio Gandhi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89700" y="4221902"/>
            <a:ext cx="3219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“D</a:t>
            </a:r>
            <a:r>
              <a:rPr lang="en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ream, think, say, do, and consistens”</a:t>
            </a:r>
            <a:endParaRPr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8" name="Picture 4" descr="Lowongan Magang, Trainee &amp; Fresh Graduate di Jubelio | Prosple Indonesia">
            <a:extLst>
              <a:ext uri="{FF2B5EF4-FFF2-40B4-BE49-F238E27FC236}">
                <a16:creationId xmlns:a16="http://schemas.microsoft.com/office/drawing/2014/main" id="{01B2413D-363C-B4B4-CA94-8B96F7D0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84" y="106793"/>
            <a:ext cx="1753481" cy="7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91522" y="456274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Bambang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Satrio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Gandhi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4" y="1848124"/>
            <a:ext cx="45719" cy="209672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IT Support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Rumah Sakit As-Syifa Bengkulu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2022-Now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Activites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-B</a:t>
            </a:r>
            <a:r>
              <a:rPr lang="en-ID" sz="1400" b="0" i="0" dirty="0">
                <a:effectLst/>
                <a:latin typeface="-apple-system"/>
              </a:rPr>
              <a:t>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Antrean</a:t>
            </a:r>
            <a:r>
              <a:rPr lang="en-ID" sz="1400" b="0" i="0" dirty="0">
                <a:effectLst/>
                <a:latin typeface="-apple-system"/>
              </a:rPr>
              <a:t> Online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Aplicare</a:t>
            </a:r>
            <a:r>
              <a:rPr lang="en-ID" sz="1400" b="0" i="0" dirty="0">
                <a:effectLst/>
                <a:latin typeface="-apple-system"/>
              </a:rPr>
              <a:t>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Operation Schedule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Troubleshooting Software and Hardware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sociable, able to complete my work on time, highly committed, and always learning new things. Routines are a reminder to always learn, make new things and value time.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8FAFA-B361-48F5-1153-A08E25D79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4" y="520141"/>
            <a:ext cx="1785033" cy="1785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3869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test case pada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ﬁtur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negative test case pada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baru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non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varian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katalog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 testing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Postman pada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Testing pada endpoint: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Login: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All product price: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Upload product image: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Delete product: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Lengkapi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testing API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negative scenario	(min 1 pada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tiap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 case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terkait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test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9187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Selenium Web Driver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pada Login ﬂow di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halaman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mengatur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stock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persediaan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repository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yang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</a:t>
            </a:r>
            <a:endParaRPr lang="en-US" sz="1200" b="1" dirty="0">
              <a:solidFill>
                <a:srgbClr val="00206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account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Upload local code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remote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 by step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Maksudnya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note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panduan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??)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pendukung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(screen record)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saat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(screenshot) run results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scenario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steps) di local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691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666462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TEST CASE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2A6A8EB5-FE6B-7D26-179F-5BC5B958D70D}"/>
              </a:ext>
            </a:extLst>
          </p:cNvPr>
          <p:cNvSpPr txBox="1"/>
          <p:nvPr/>
        </p:nvSpPr>
        <p:spPr>
          <a:xfrm>
            <a:off x="383550" y="1612069"/>
            <a:ext cx="83769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u="sng" dirty="0">
                <a:latin typeface="Rubik" panose="020B0604020202020204" charset="-79"/>
                <a:cs typeface="Rubik" panose="020B0604020202020204" charset="-79"/>
              </a:rPr>
              <a:t>Check more details at my Notion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https://playful-slope-d9c.notion.site/Final-Task-Jubelio-Quality-Assurance-X-Rakamin-Academy-63456cf0f52b49cab74521de10bf1e5e?pvs=4</a:t>
            </a:r>
            <a:endParaRPr lang="en-US" sz="16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Documetation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https://itsdandisatrio.atlassian.net/browse/JP-1?atlOrigin=eyJpIjoiZmQ4M2UyM2VmOWI0NDc2OGJkMjUzMmZhNmY5Y2E3YTEiLCJwIjoiaiJ9</a:t>
            </a:r>
            <a:endParaRPr lang="en-US" sz="16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latin typeface="Calibri" panose="020F050202020403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https://itsdandisatrio.atlassian.net/browse/JP01-2?atlOrigin=eyJpIjoiMjQwZjYzY2UzYjg5NDhmODhjYjg3ODc2YjJkN2RmMDYiLCJwIjoiaiJ9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API TESTING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83550" y="2073550"/>
            <a:ext cx="8376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u="sng" dirty="0">
                <a:latin typeface="Rubik" panose="020B0604020202020204" charset="-79"/>
                <a:cs typeface="Rubik" panose="020B0604020202020204" charset="-79"/>
              </a:rPr>
              <a:t>Check more details at my Notion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https://playful-slope-d9c.notion.site/Final-Task-Jubelio-Quality-Assurance-X-Rakamin-Academy-63456cf0f52b49cab74521de10bf1e5e?pvs=4</a:t>
            </a: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Postman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https://documenter.getpostman.com/view/17930985/2s9YJXaQjF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16394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807841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b="1" dirty="0">
                <a:latin typeface="Rubik"/>
                <a:ea typeface="Rubik"/>
                <a:cs typeface="Rubik"/>
                <a:sym typeface="Rubik"/>
              </a:rPr>
              <a:t>WEB AUTOMATION</a:t>
            </a: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6;p17">
            <a:extLst>
              <a:ext uri="{FF2B5EF4-FFF2-40B4-BE49-F238E27FC236}">
                <a16:creationId xmlns:a16="http://schemas.microsoft.com/office/drawing/2014/main" id="{49E4E668-C042-998E-548B-1E15B8B9AB5B}"/>
              </a:ext>
            </a:extLst>
          </p:cNvPr>
          <p:cNvSpPr txBox="1"/>
          <p:nvPr/>
        </p:nvSpPr>
        <p:spPr>
          <a:xfrm>
            <a:off x="426600" y="1765957"/>
            <a:ext cx="8376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u="sng" dirty="0">
                <a:latin typeface="Rubik" panose="020B0604020202020204" charset="-79"/>
                <a:cs typeface="Rubik" panose="020B0604020202020204" charset="-79"/>
              </a:rPr>
              <a:t>Check more details at my Notion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https://playful-slope-d9c.notion.site/Final-Task-Jubelio-Quality-Assurance-X-Rakamin-Academy-63456cf0f52b49cab74521de10bf1e5e?pvs=4</a:t>
            </a: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GitH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7A7"/>
              </a:solidFill>
              <a:effectLst/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1800" dirty="0">
                <a:latin typeface="Rubik"/>
                <a:ea typeface="Rubik"/>
                <a:cs typeface="Rubik"/>
                <a:sym typeface="Rubik"/>
                <a:hlinkClick r:id="rId7"/>
              </a:rPr>
              <a:t>https://github.com/dandisatrio/vip_finaltask_jubelio_qa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https://youtu.be/1WD8q86OskA?si=ShfeAb6Mi-iVQUoC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4" descr="Lowongan Magang, Trainee &amp; Fresh Graduate di Jubelio | Prosple Indonesia">
            <a:extLst>
              <a:ext uri="{FF2B5EF4-FFF2-40B4-BE49-F238E27FC236}">
                <a16:creationId xmlns:a16="http://schemas.microsoft.com/office/drawing/2014/main" id="{95C874C8-8378-4BE2-1234-F37E880B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49" y="4182579"/>
            <a:ext cx="1753481" cy="7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482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Rubik Medium</vt:lpstr>
      <vt:lpstr>Arial</vt:lpstr>
      <vt:lpstr>Rubik SemiBold</vt:lpstr>
      <vt:lpstr>Rubik</vt:lpstr>
      <vt:lpstr>Calibri</vt:lpstr>
      <vt:lpstr>-apple-system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Bambang Satrio Gandhi</cp:lastModifiedBy>
  <cp:revision>14</cp:revision>
  <dcterms:modified xsi:type="dcterms:W3CDTF">2023-09-30T04:53:19Z</dcterms:modified>
</cp:coreProperties>
</file>